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264" r:id="rId5"/>
    <p:sldId id="266" r:id="rId6"/>
    <p:sldId id="261" r:id="rId7"/>
    <p:sldId id="267" r:id="rId8"/>
    <p:sldId id="268" r:id="rId9"/>
    <p:sldId id="270" r:id="rId10"/>
    <p:sldId id="272" r:id="rId11"/>
    <p:sldId id="271" r:id="rId12"/>
    <p:sldId id="273" r:id="rId13"/>
    <p:sldId id="277" r:id="rId14"/>
    <p:sldId id="278" r:id="rId15"/>
    <p:sldId id="279" r:id="rId16"/>
    <p:sldId id="280" r:id="rId17"/>
    <p:sldId id="282" r:id="rId18"/>
    <p:sldId id="285" r:id="rId19"/>
    <p:sldId id="283" r:id="rId20"/>
    <p:sldId id="284" r:id="rId21"/>
    <p:sldId id="289" r:id="rId22"/>
    <p:sldId id="290" r:id="rId23"/>
    <p:sldId id="292" r:id="rId24"/>
    <p:sldId id="293" r:id="rId25"/>
    <p:sldId id="262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0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552087124" name="仝颜搏" initials="仝" lastIdx="1" clrIdx="0"/>
  <p:cmAuthor id="1" name="WPS" initials="W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6329"/>
    <a:srgbClr val="C61A1A"/>
    <a:srgbClr val="C00000"/>
    <a:srgbClr val="FFFFFF"/>
    <a:srgbClr val="F49A7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09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1566" y="456"/>
      </p:cViewPr>
      <p:guideLst>
        <p:guide orient="horz" pos="200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commentAuthors" Target="commentAuthors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552087124" dt="2025-01-02T16:09:52.125" idx="1">
    <p:pos x="10" y="1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972BD-429E-4C43-B963-5ED39EB4AD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E8E6C3-980D-407C-A623-9E17BB3CDE3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8E6C3-980D-407C-A623-9E17BB3CDE3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8E6C3-980D-407C-A623-9E17BB3CDE3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8E6C3-980D-407C-A623-9E17BB3CDE3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8E6C3-980D-407C-A623-9E17BB3CDE3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8E6C3-980D-407C-A623-9E17BB3CDE3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8E6C3-980D-407C-A623-9E17BB3CDE3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8E6C3-980D-407C-A623-9E17BB3CDE3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8E6C3-980D-407C-A623-9E17BB3CDE3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8E6C3-980D-407C-A623-9E17BB3CDE3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8E6C3-980D-407C-A623-9E17BB3CDE3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8E6C3-980D-407C-A623-9E17BB3CDE3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8E6C3-980D-407C-A623-9E17BB3CDE3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8E6C3-980D-407C-A623-9E17BB3CDE3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8E6C3-980D-407C-A623-9E17BB3CDE3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8E6C3-980D-407C-A623-9E17BB3CDE3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8E6C3-980D-407C-A623-9E17BB3CDE3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8E6C3-980D-407C-A623-9E17BB3CDE3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8E6C3-980D-407C-A623-9E17BB3CDE3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90DD37-1C6F-4283-AA35-78D18EC67C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EE609F-C889-46EE-B41B-1CDA364E59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90DD37-1C6F-4283-AA35-78D18EC67C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EE609F-C889-46EE-B41B-1CDA364E59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90DD37-1C6F-4283-AA35-78D18EC67C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EE609F-C889-46EE-B41B-1CDA364E59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90DD37-1C6F-4283-AA35-78D18EC67C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EE609F-C889-46EE-B41B-1CDA364E59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90DD37-1C6F-4283-AA35-78D18EC67C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EE609F-C889-46EE-B41B-1CDA364E59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90DD37-1C6F-4283-AA35-78D18EC67C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EE609F-C889-46EE-B41B-1CDA364E59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90DD37-1C6F-4283-AA35-78D18EC67C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EE609F-C889-46EE-B41B-1CDA364E59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90DD37-1C6F-4283-AA35-78D18EC67C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EE609F-C889-46EE-B41B-1CDA364E59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90DD37-1C6F-4283-AA35-78D18EC67C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EE609F-C889-46EE-B41B-1CDA364E59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90DD37-1C6F-4283-AA35-78D18EC67C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EE609F-C889-46EE-B41B-1CDA364E59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90DD37-1C6F-4283-AA35-78D18EC67C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EE609F-C889-46EE-B41B-1CDA364E59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pattFill prst="dkUp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3" Type="http://schemas.openxmlformats.org/officeDocument/2006/relationships/notesSlide" Target="../notesSlides/notesSlide2.xml"/><Relationship Id="rId22" Type="http://schemas.openxmlformats.org/officeDocument/2006/relationships/slideLayout" Target="../slideLayouts/slideLayout2.xml"/><Relationship Id="rId21" Type="http://schemas.openxmlformats.org/officeDocument/2006/relationships/image" Target="../media/image2.png"/><Relationship Id="rId20" Type="http://schemas.openxmlformats.org/officeDocument/2006/relationships/tags" Target="../tags/tag18.xml"/><Relationship Id="rId2" Type="http://schemas.openxmlformats.org/officeDocument/2006/relationships/image" Target="../media/image3.png"/><Relationship Id="rId19" Type="http://schemas.openxmlformats.org/officeDocument/2006/relationships/tags" Target="../tags/tag17.xml"/><Relationship Id="rId18" Type="http://schemas.openxmlformats.org/officeDocument/2006/relationships/tags" Target="../tags/tag16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image" Target="../media/image13.jpeg"/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3" Type="http://schemas.openxmlformats.org/officeDocument/2006/relationships/notesSlide" Target="../notesSlides/notesSlide4.x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2.png"/><Relationship Id="rId10" Type="http://schemas.openxmlformats.org/officeDocument/2006/relationships/image" Target="../media/image15.pn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png"/><Relationship Id="rId8" Type="http://schemas.openxmlformats.org/officeDocument/2006/relationships/tags" Target="../tags/tag22.xml"/><Relationship Id="rId7" Type="http://schemas.openxmlformats.org/officeDocument/2006/relationships/image" Target="../media/image22.png"/><Relationship Id="rId6" Type="http://schemas.openxmlformats.org/officeDocument/2006/relationships/tags" Target="../tags/tag21.xml"/><Relationship Id="rId5" Type="http://schemas.openxmlformats.org/officeDocument/2006/relationships/image" Target="../media/image21.png"/><Relationship Id="rId4" Type="http://schemas.openxmlformats.org/officeDocument/2006/relationships/tags" Target="../tags/tag20.xml"/><Relationship Id="rId3" Type="http://schemas.openxmlformats.org/officeDocument/2006/relationships/image" Target="../media/image20.png"/><Relationship Id="rId23" Type="http://schemas.openxmlformats.org/officeDocument/2006/relationships/notesSlide" Target="../notesSlides/notesSlide7.xml"/><Relationship Id="rId22" Type="http://schemas.openxmlformats.org/officeDocument/2006/relationships/slideLayout" Target="../slideLayouts/slideLayout2.xml"/><Relationship Id="rId21" Type="http://schemas.openxmlformats.org/officeDocument/2006/relationships/image" Target="../media/image2.png"/><Relationship Id="rId20" Type="http://schemas.openxmlformats.org/officeDocument/2006/relationships/tags" Target="../tags/tag25.xml"/><Relationship Id="rId2" Type="http://schemas.openxmlformats.org/officeDocument/2006/relationships/tags" Target="../tags/tag19.xml"/><Relationship Id="rId19" Type="http://schemas.openxmlformats.org/officeDocument/2006/relationships/image" Target="../media/image31.png"/><Relationship Id="rId18" Type="http://schemas.openxmlformats.org/officeDocument/2006/relationships/image" Target="../media/image30.png"/><Relationship Id="rId17" Type="http://schemas.openxmlformats.org/officeDocument/2006/relationships/image" Target="../media/image29.png"/><Relationship Id="rId16" Type="http://schemas.openxmlformats.org/officeDocument/2006/relationships/image" Target="../media/image28.png"/><Relationship Id="rId15" Type="http://schemas.openxmlformats.org/officeDocument/2006/relationships/image" Target="../media/image27.png"/><Relationship Id="rId14" Type="http://schemas.openxmlformats.org/officeDocument/2006/relationships/image" Target="../media/image26.png"/><Relationship Id="rId13" Type="http://schemas.openxmlformats.org/officeDocument/2006/relationships/image" Target="../media/image25.png"/><Relationship Id="rId12" Type="http://schemas.openxmlformats.org/officeDocument/2006/relationships/tags" Target="../tags/tag24.xml"/><Relationship Id="rId11" Type="http://schemas.openxmlformats.org/officeDocument/2006/relationships/image" Target="../media/image24.png"/><Relationship Id="rId10" Type="http://schemas.openxmlformats.org/officeDocument/2006/relationships/tags" Target="../tags/tag23.xml"/><Relationship Id="rId1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8.jpeg"/><Relationship Id="rId8" Type="http://schemas.openxmlformats.org/officeDocument/2006/relationships/image" Target="../media/image57.jpeg"/><Relationship Id="rId7" Type="http://schemas.openxmlformats.org/officeDocument/2006/relationships/image" Target="../media/image56.jpeg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3" Type="http://schemas.openxmlformats.org/officeDocument/2006/relationships/comments" Target="../comments/comment1.xml"/><Relationship Id="rId12" Type="http://schemas.openxmlformats.org/officeDocument/2006/relationships/notesSlide" Target="../notesSlides/notesSlide15.x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59.jpeg"/><Relationship Id="rId1" Type="http://schemas.openxmlformats.org/officeDocument/2006/relationships/image" Target="../media/image5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0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32.xml"/><Relationship Id="rId8" Type="http://schemas.openxmlformats.org/officeDocument/2006/relationships/image" Target="../media/image2.png"/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image" Target="../media/image62.jpeg"/><Relationship Id="rId2" Type="http://schemas.openxmlformats.org/officeDocument/2006/relationships/tags" Target="../tags/tag27.xml"/><Relationship Id="rId10" Type="http://schemas.openxmlformats.org/officeDocument/2006/relationships/slideLayout" Target="../slideLayouts/slideLayout6.xml"/><Relationship Id="rId1" Type="http://schemas.openxmlformats.org/officeDocument/2006/relationships/tags" Target="../tags/tag26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tags" Target="../tags/tag38.xml"/><Relationship Id="rId7" Type="http://schemas.openxmlformats.org/officeDocument/2006/relationships/image" Target="../media/image2.png"/><Relationship Id="rId6" Type="http://schemas.openxmlformats.org/officeDocument/2006/relationships/tags" Target="../tags/tag37.xml"/><Relationship Id="rId5" Type="http://schemas.openxmlformats.org/officeDocument/2006/relationships/image" Target="../media/image63.jpeg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67.png"/><Relationship Id="rId8" Type="http://schemas.openxmlformats.org/officeDocument/2006/relationships/tags" Target="../tags/tag43.xml"/><Relationship Id="rId7" Type="http://schemas.openxmlformats.org/officeDocument/2006/relationships/image" Target="../media/image66.png"/><Relationship Id="rId6" Type="http://schemas.openxmlformats.org/officeDocument/2006/relationships/tags" Target="../tags/tag42.xml"/><Relationship Id="rId5" Type="http://schemas.openxmlformats.org/officeDocument/2006/relationships/image" Target="../media/image65.png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image" Target="../media/image64.png"/><Relationship Id="rId16" Type="http://schemas.openxmlformats.org/officeDocument/2006/relationships/notesSlide" Target="../notesSlides/notesSlide19.xml"/><Relationship Id="rId15" Type="http://schemas.openxmlformats.org/officeDocument/2006/relationships/slideLayout" Target="../slideLayouts/slideLayout6.xml"/><Relationship Id="rId14" Type="http://schemas.openxmlformats.org/officeDocument/2006/relationships/tags" Target="../tags/tag46.xml"/><Relationship Id="rId13" Type="http://schemas.openxmlformats.org/officeDocument/2006/relationships/image" Target="../media/image69.png"/><Relationship Id="rId12" Type="http://schemas.openxmlformats.org/officeDocument/2006/relationships/tags" Target="../tags/tag45.xml"/><Relationship Id="rId11" Type="http://schemas.openxmlformats.org/officeDocument/2006/relationships/image" Target="../media/image68.png"/><Relationship Id="rId10" Type="http://schemas.openxmlformats.org/officeDocument/2006/relationships/tags" Target="../tags/tag44.xml"/><Relationship Id="rId1" Type="http://schemas.openxmlformats.org/officeDocument/2006/relationships/tags" Target="../tags/tag39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1.png"/><Relationship Id="rId2" Type="http://schemas.openxmlformats.org/officeDocument/2006/relationships/hyperlink" Target="http://www.rapidbbs.cn/" TargetMode="External"/><Relationship Id="rId1" Type="http://schemas.openxmlformats.org/officeDocument/2006/relationships/image" Target="../media/image7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59"/>
          <a:stretch>
            <a:fillRect/>
          </a:stretch>
        </p:blipFill>
        <p:spPr>
          <a:xfrm>
            <a:off x="-2335977" y="0"/>
            <a:ext cx="14527977" cy="6858000"/>
          </a:xfrm>
          <a:prstGeom prst="rect">
            <a:avLst/>
          </a:prstGeom>
          <a:solidFill>
            <a:srgbClr val="C00000">
              <a:alpha val="89804"/>
            </a:srgbClr>
          </a:solidFill>
          <a:ln>
            <a:noFill/>
          </a:ln>
        </p:spPr>
      </p:pic>
      <p:sp>
        <p:nvSpPr>
          <p:cNvPr id="12" name="直角三角形 11"/>
          <p:cNvSpPr/>
          <p:nvPr/>
        </p:nvSpPr>
        <p:spPr>
          <a:xfrm rot="10800000" flipV="1">
            <a:off x="6837756" y="1503756"/>
            <a:ext cx="5354244" cy="5354244"/>
          </a:xfrm>
          <a:prstGeom prst="rtTriangl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直角三角形 4"/>
          <p:cNvSpPr/>
          <p:nvPr/>
        </p:nvSpPr>
        <p:spPr>
          <a:xfrm rot="10800000">
            <a:off x="9958416" y="0"/>
            <a:ext cx="2233583" cy="2233583"/>
          </a:xfrm>
          <a:prstGeom prst="rtTriangle">
            <a:avLst/>
          </a:prstGeom>
          <a:solidFill>
            <a:srgbClr val="C00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7945064" y="-524022"/>
            <a:ext cx="3953022" cy="7906044"/>
            <a:chOff x="8623495" y="-407963"/>
            <a:chExt cx="3953022" cy="7906044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8623495" y="-407963"/>
              <a:ext cx="3953022" cy="3953022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V="1">
              <a:off x="8623495" y="3545059"/>
              <a:ext cx="3953022" cy="3953022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直角三角形 9"/>
          <p:cNvSpPr/>
          <p:nvPr/>
        </p:nvSpPr>
        <p:spPr>
          <a:xfrm rot="16200000">
            <a:off x="9958415" y="4624414"/>
            <a:ext cx="2233586" cy="2233586"/>
          </a:xfrm>
          <a:prstGeom prst="rtTriangle">
            <a:avLst/>
          </a:prstGeom>
          <a:solidFill>
            <a:srgbClr val="C00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箭头: 五边形 15"/>
          <p:cNvSpPr/>
          <p:nvPr/>
        </p:nvSpPr>
        <p:spPr>
          <a:xfrm>
            <a:off x="0" y="1613937"/>
            <a:ext cx="9114971" cy="3325857"/>
          </a:xfrm>
          <a:prstGeom prst="homePlate">
            <a:avLst/>
          </a:prstGeom>
          <a:solidFill>
            <a:srgbClr val="C00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0" y="2351405"/>
            <a:ext cx="8937625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昆山丙晨机电设备有限</a:t>
            </a:r>
            <a:r>
              <a:rPr lang="zh-CN" altLang="en-US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endParaRPr lang="zh-CN" altLang="en-US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060" y="5867376"/>
            <a:ext cx="2850127" cy="990686"/>
          </a:xfrm>
          <a:prstGeom prst="rect">
            <a:avLst/>
          </a:prstGeom>
        </p:spPr>
      </p:pic>
      <p:sp>
        <p:nvSpPr>
          <p:cNvPr id="3" name="文本框 45"/>
          <p:cNvSpPr txBox="1"/>
          <p:nvPr/>
        </p:nvSpPr>
        <p:spPr>
          <a:xfrm>
            <a:off x="0" y="3208020"/>
            <a:ext cx="8308975" cy="16046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 dirty="0">
                <a:solidFill>
                  <a:schemeClr val="bg1"/>
                </a:solidFill>
                <a:latin typeface="Arial Black" panose="020B0A04020102020204" pitchFamily="34" charset="0"/>
                <a:ea typeface="方正细圆简体" pitchFamily="2" charset="-122"/>
              </a:rPr>
              <a:t>Kunshan Bingchen Electromechanical Equipment Co., Ltd                                                    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追求卓越服务品质 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| 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铸就一流服务企业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en-US" altLang="zh-CN" sz="2000" dirty="0">
              <a:solidFill>
                <a:schemeClr val="bg1"/>
              </a:solidFill>
              <a:latin typeface="Arial Black" panose="020B0A04020102020204" pitchFamily="34" charset="0"/>
              <a:ea typeface="方正细圆简体" pitchFamily="2" charset="-122"/>
            </a:endParaRPr>
          </a:p>
          <a:p>
            <a:r>
              <a:rPr lang="en-US" altLang="zh-CN" sz="2000" dirty="0">
                <a:solidFill>
                  <a:schemeClr val="bg1"/>
                </a:solidFill>
                <a:latin typeface="Arial Black" panose="020B0A04020102020204" pitchFamily="34" charset="0"/>
                <a:ea typeface="方正细圆简体" pitchFamily="2" charset="-122"/>
              </a:rPr>
              <a:t>           </a:t>
            </a:r>
            <a:endParaRPr lang="zh-CN" altLang="en-US" sz="2000" b="1" dirty="0">
              <a:solidFill>
                <a:schemeClr val="bg1"/>
              </a:solidFill>
              <a:latin typeface="Arial Black" panose="020B0A04020102020204" pitchFamily="34" charset="0"/>
              <a:ea typeface="方正细圆简体" pitchFamily="2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40" t="2031" r="11889" b="5067"/>
          <a:stretch>
            <a:fillRect/>
          </a:stretch>
        </p:blipFill>
        <p:spPr>
          <a:xfrm flipH="1">
            <a:off x="0" y="0"/>
            <a:ext cx="4996179" cy="685800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1477303" y="0"/>
            <a:ext cx="16878300" cy="6858000"/>
            <a:chOff x="-381000" y="0"/>
            <a:chExt cx="16878300" cy="6858000"/>
          </a:xfrm>
          <a:solidFill>
            <a:schemeClr val="bg1"/>
          </a:solidFill>
        </p:grpSpPr>
        <p:sp>
          <p:nvSpPr>
            <p:cNvPr id="11" name="平行四边形 10"/>
            <p:cNvSpPr/>
            <p:nvPr/>
          </p:nvSpPr>
          <p:spPr>
            <a:xfrm flipV="1">
              <a:off x="-381000" y="0"/>
              <a:ext cx="16878300" cy="3429000"/>
            </a:xfrm>
            <a:prstGeom prst="parallelogram">
              <a:avLst>
                <a:gd name="adj" fmla="val 9944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-381000" y="3429000"/>
              <a:ext cx="16878300" cy="3429000"/>
            </a:xfrm>
            <a:prstGeom prst="parallelogram">
              <a:avLst>
                <a:gd name="adj" fmla="val 9944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10453755" y="1682285"/>
            <a:ext cx="9226007" cy="685800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688067" y="-524022"/>
            <a:ext cx="3953022" cy="7906044"/>
            <a:chOff x="8623495" y="-407963"/>
            <a:chExt cx="3953022" cy="7906044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8623495" y="-407963"/>
              <a:ext cx="3953022" cy="3953022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V="1">
              <a:off x="8623495" y="3545059"/>
              <a:ext cx="3953022" cy="3953022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箭头: 五边形 13"/>
          <p:cNvSpPr/>
          <p:nvPr/>
        </p:nvSpPr>
        <p:spPr>
          <a:xfrm>
            <a:off x="0" y="1863000"/>
            <a:ext cx="4888523" cy="3132000"/>
          </a:xfrm>
          <a:prstGeom prst="homePlate">
            <a:avLst>
              <a:gd name="adj" fmla="val 50096"/>
            </a:avLst>
          </a:prstGeom>
          <a:solidFill>
            <a:srgbClr val="C00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995861" y="2698506"/>
            <a:ext cx="1877438" cy="1313439"/>
            <a:chOff x="995861" y="2698506"/>
            <a:chExt cx="1877438" cy="1313439"/>
          </a:xfrm>
        </p:grpSpPr>
        <p:sp>
          <p:nvSpPr>
            <p:cNvPr id="17" name="矩形 3"/>
            <p:cNvSpPr>
              <a:spLocks noChangeArrowheads="1"/>
            </p:cNvSpPr>
            <p:nvPr/>
          </p:nvSpPr>
          <p:spPr bwMode="auto">
            <a:xfrm>
              <a:off x="995861" y="2698506"/>
              <a:ext cx="1877438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6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6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3"/>
            <p:cNvSpPr>
              <a:spLocks noChangeArrowheads="1"/>
            </p:cNvSpPr>
            <p:nvPr/>
          </p:nvSpPr>
          <p:spPr bwMode="auto">
            <a:xfrm>
              <a:off x="1420807" y="3611835"/>
              <a:ext cx="102463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content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>
            <p:custDataLst>
              <p:tags r:id="rId3"/>
            </p:custDataLst>
          </p:nvPr>
        </p:nvGrpSpPr>
        <p:grpSpPr>
          <a:xfrm>
            <a:off x="7237853" y="1449054"/>
            <a:ext cx="3286331" cy="3967310"/>
            <a:chOff x="6875903" y="1372854"/>
            <a:chExt cx="3286331" cy="3967310"/>
          </a:xfrm>
        </p:grpSpPr>
        <p:sp>
          <p:nvSpPr>
            <p:cNvPr id="20" name="矩形 19"/>
            <p:cNvSpPr/>
            <p:nvPr>
              <p:custDataLst>
                <p:tags r:id="rId4"/>
              </p:custDataLst>
            </p:nvPr>
          </p:nvSpPr>
          <p:spPr>
            <a:xfrm>
              <a:off x="6875903" y="1372854"/>
              <a:ext cx="16209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公司简介</a:t>
              </a:r>
              <a:endPara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>
              <p:custDataLst>
                <p:tags r:id="rId5"/>
              </p:custDataLst>
            </p:nvPr>
          </p:nvSpPr>
          <p:spPr>
            <a:xfrm>
              <a:off x="6899802" y="1839427"/>
              <a:ext cx="326243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/>
                <a:t>公司简介、组织构架、企业文化、大事记等等</a:t>
              </a:r>
              <a:endParaRPr lang="zh-CN" altLang="en-US" sz="1200" dirty="0"/>
            </a:p>
          </p:txBody>
        </p:sp>
        <p:sp>
          <p:nvSpPr>
            <p:cNvPr id="22" name="矩形 21"/>
            <p:cNvSpPr/>
            <p:nvPr>
              <p:custDataLst>
                <p:tags r:id="rId6"/>
              </p:custDataLst>
            </p:nvPr>
          </p:nvSpPr>
          <p:spPr>
            <a:xfrm>
              <a:off x="6875903" y="2447433"/>
              <a:ext cx="16209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主营业务</a:t>
              </a:r>
              <a:endPara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>
              <p:custDataLst>
                <p:tags r:id="rId7"/>
              </p:custDataLst>
            </p:nvPr>
          </p:nvSpPr>
          <p:spPr>
            <a:xfrm>
              <a:off x="6899802" y="2914006"/>
              <a:ext cx="249299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/>
                <a:t>介绍公司产品、服务、市场等信息</a:t>
              </a:r>
              <a:endParaRPr lang="zh-CN" altLang="en-US" sz="1200" dirty="0"/>
            </a:p>
          </p:txBody>
        </p:sp>
        <p:sp>
          <p:nvSpPr>
            <p:cNvPr id="24" name="矩形 23"/>
            <p:cNvSpPr/>
            <p:nvPr>
              <p:custDataLst>
                <p:tags r:id="rId8"/>
              </p:custDataLst>
            </p:nvPr>
          </p:nvSpPr>
          <p:spPr>
            <a:xfrm>
              <a:off x="6875903" y="3522012"/>
              <a:ext cx="1605280" cy="5219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项目现场</a:t>
              </a:r>
              <a:endPara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>
              <p:custDataLst>
                <p:tags r:id="rId9"/>
              </p:custDataLst>
            </p:nvPr>
          </p:nvSpPr>
          <p:spPr>
            <a:xfrm>
              <a:off x="6899802" y="3988585"/>
              <a:ext cx="326243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/>
                <a:t>介绍公司技术、专利、认证、服务等优势资源</a:t>
              </a:r>
              <a:endParaRPr lang="zh-CN" altLang="en-US" sz="1200" dirty="0"/>
            </a:p>
          </p:txBody>
        </p:sp>
        <p:sp>
          <p:nvSpPr>
            <p:cNvPr id="26" name="矩形 25"/>
            <p:cNvSpPr/>
            <p:nvPr>
              <p:custDataLst>
                <p:tags r:id="rId10"/>
              </p:custDataLst>
            </p:nvPr>
          </p:nvSpPr>
          <p:spPr>
            <a:xfrm>
              <a:off x="6875903" y="4596592"/>
              <a:ext cx="1605280" cy="5219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在线服务</a:t>
              </a:r>
              <a:endPara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>
              <p:custDataLst>
                <p:tags r:id="rId11"/>
              </p:custDataLst>
            </p:nvPr>
          </p:nvSpPr>
          <p:spPr>
            <a:xfrm>
              <a:off x="6899802" y="5063165"/>
              <a:ext cx="295465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/>
                <a:t>介绍公司售后、联系方式、结束语等信息</a:t>
              </a:r>
              <a:endParaRPr lang="zh-CN" altLang="en-US" sz="1200" dirty="0"/>
            </a:p>
          </p:txBody>
        </p:sp>
      </p:grpSp>
      <p:grpSp>
        <p:nvGrpSpPr>
          <p:cNvPr id="2" name="组合 1"/>
          <p:cNvGrpSpPr/>
          <p:nvPr>
            <p:custDataLst>
              <p:tags r:id="rId12"/>
            </p:custDataLst>
          </p:nvPr>
        </p:nvGrpSpPr>
        <p:grpSpPr>
          <a:xfrm>
            <a:off x="6498014" y="1474807"/>
            <a:ext cx="693703" cy="3922661"/>
            <a:chOff x="6498014" y="1474807"/>
            <a:chExt cx="693703" cy="3922661"/>
          </a:xfrm>
        </p:grpSpPr>
        <p:grpSp>
          <p:nvGrpSpPr>
            <p:cNvPr id="31" name="组合 30"/>
            <p:cNvGrpSpPr/>
            <p:nvPr/>
          </p:nvGrpSpPr>
          <p:grpSpPr>
            <a:xfrm>
              <a:off x="6498014" y="1474807"/>
              <a:ext cx="693703" cy="693703"/>
              <a:chOff x="7827549" y="1578480"/>
              <a:chExt cx="693703" cy="693703"/>
            </a:xfrm>
          </p:grpSpPr>
          <p:sp>
            <p:nvSpPr>
              <p:cNvPr id="29" name="椭圆 28"/>
              <p:cNvSpPr/>
              <p:nvPr>
                <p:custDataLst>
                  <p:tags r:id="rId13"/>
                </p:custDataLst>
              </p:nvPr>
            </p:nvSpPr>
            <p:spPr>
              <a:xfrm>
                <a:off x="7827549" y="1578480"/>
                <a:ext cx="693703" cy="693703"/>
              </a:xfrm>
              <a:prstGeom prst="ellipse">
                <a:avLst/>
              </a:prstGeom>
              <a:solidFill>
                <a:srgbClr val="C61A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Freeform 90"/>
              <p:cNvSpPr>
                <a:spLocks noChangeArrowhead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8003888" y="1786352"/>
                <a:ext cx="341024" cy="277958"/>
              </a:xfrm>
              <a:custGeom>
                <a:avLst/>
                <a:gdLst>
                  <a:gd name="T0" fmla="*/ 875 w 1286"/>
                  <a:gd name="T1" fmla="*/ 407 h 1050"/>
                  <a:gd name="T2" fmla="*/ 875 w 1286"/>
                  <a:gd name="T3" fmla="*/ 524 h 1050"/>
                  <a:gd name="T4" fmla="*/ 700 w 1286"/>
                  <a:gd name="T5" fmla="*/ 524 h 1050"/>
                  <a:gd name="T6" fmla="*/ 700 w 1286"/>
                  <a:gd name="T7" fmla="*/ 699 h 1050"/>
                  <a:gd name="T8" fmla="*/ 585 w 1286"/>
                  <a:gd name="T9" fmla="*/ 699 h 1050"/>
                  <a:gd name="T10" fmla="*/ 585 w 1286"/>
                  <a:gd name="T11" fmla="*/ 524 h 1050"/>
                  <a:gd name="T12" fmla="*/ 410 w 1286"/>
                  <a:gd name="T13" fmla="*/ 524 h 1050"/>
                  <a:gd name="T14" fmla="*/ 410 w 1286"/>
                  <a:gd name="T15" fmla="*/ 407 h 1050"/>
                  <a:gd name="T16" fmla="*/ 585 w 1286"/>
                  <a:gd name="T17" fmla="*/ 407 h 1050"/>
                  <a:gd name="T18" fmla="*/ 585 w 1286"/>
                  <a:gd name="T19" fmla="*/ 232 h 1050"/>
                  <a:gd name="T20" fmla="*/ 700 w 1286"/>
                  <a:gd name="T21" fmla="*/ 232 h 1050"/>
                  <a:gd name="T22" fmla="*/ 700 w 1286"/>
                  <a:gd name="T23" fmla="*/ 407 h 1050"/>
                  <a:gd name="T24" fmla="*/ 875 w 1286"/>
                  <a:gd name="T25" fmla="*/ 407 h 1050"/>
                  <a:gd name="T26" fmla="*/ 1167 w 1286"/>
                  <a:gd name="T27" fmla="*/ 817 h 1050"/>
                  <a:gd name="T28" fmla="*/ 1167 w 1286"/>
                  <a:gd name="T29" fmla="*/ 117 h 1050"/>
                  <a:gd name="T30" fmla="*/ 118 w 1286"/>
                  <a:gd name="T31" fmla="*/ 117 h 1050"/>
                  <a:gd name="T32" fmla="*/ 118 w 1286"/>
                  <a:gd name="T33" fmla="*/ 817 h 1050"/>
                  <a:gd name="T34" fmla="*/ 1167 w 1286"/>
                  <a:gd name="T35" fmla="*/ 817 h 1050"/>
                  <a:gd name="T36" fmla="*/ 1167 w 1286"/>
                  <a:gd name="T37" fmla="*/ 0 h 1050"/>
                  <a:gd name="T38" fmla="*/ 1285 w 1286"/>
                  <a:gd name="T39" fmla="*/ 117 h 1050"/>
                  <a:gd name="T40" fmla="*/ 1282 w 1286"/>
                  <a:gd name="T41" fmla="*/ 817 h 1050"/>
                  <a:gd name="T42" fmla="*/ 1167 w 1286"/>
                  <a:gd name="T43" fmla="*/ 932 h 1050"/>
                  <a:gd name="T44" fmla="*/ 875 w 1286"/>
                  <a:gd name="T45" fmla="*/ 932 h 1050"/>
                  <a:gd name="T46" fmla="*/ 875 w 1286"/>
                  <a:gd name="T47" fmla="*/ 1049 h 1050"/>
                  <a:gd name="T48" fmla="*/ 410 w 1286"/>
                  <a:gd name="T49" fmla="*/ 1049 h 1050"/>
                  <a:gd name="T50" fmla="*/ 410 w 1286"/>
                  <a:gd name="T51" fmla="*/ 932 h 1050"/>
                  <a:gd name="T52" fmla="*/ 118 w 1286"/>
                  <a:gd name="T53" fmla="*/ 932 h 1050"/>
                  <a:gd name="T54" fmla="*/ 0 w 1286"/>
                  <a:gd name="T55" fmla="*/ 817 h 1050"/>
                  <a:gd name="T56" fmla="*/ 0 w 1286"/>
                  <a:gd name="T57" fmla="*/ 117 h 1050"/>
                  <a:gd name="T58" fmla="*/ 118 w 1286"/>
                  <a:gd name="T59" fmla="*/ 0 h 1050"/>
                  <a:gd name="T60" fmla="*/ 1167 w 1286"/>
                  <a:gd name="T61" fmla="*/ 0 h 10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286" h="1050">
                    <a:moveTo>
                      <a:pt x="875" y="407"/>
                    </a:moveTo>
                    <a:lnTo>
                      <a:pt x="875" y="524"/>
                    </a:lnTo>
                    <a:lnTo>
                      <a:pt x="700" y="524"/>
                    </a:lnTo>
                    <a:lnTo>
                      <a:pt x="700" y="699"/>
                    </a:lnTo>
                    <a:lnTo>
                      <a:pt x="585" y="699"/>
                    </a:lnTo>
                    <a:lnTo>
                      <a:pt x="585" y="524"/>
                    </a:lnTo>
                    <a:lnTo>
                      <a:pt x="410" y="524"/>
                    </a:lnTo>
                    <a:lnTo>
                      <a:pt x="410" y="407"/>
                    </a:lnTo>
                    <a:lnTo>
                      <a:pt x="585" y="407"/>
                    </a:lnTo>
                    <a:lnTo>
                      <a:pt x="585" y="232"/>
                    </a:lnTo>
                    <a:lnTo>
                      <a:pt x="700" y="232"/>
                    </a:lnTo>
                    <a:lnTo>
                      <a:pt x="700" y="407"/>
                    </a:lnTo>
                    <a:lnTo>
                      <a:pt x="875" y="407"/>
                    </a:lnTo>
                    <a:close/>
                    <a:moveTo>
                      <a:pt x="1167" y="817"/>
                    </a:moveTo>
                    <a:lnTo>
                      <a:pt x="1167" y="117"/>
                    </a:lnTo>
                    <a:lnTo>
                      <a:pt x="118" y="117"/>
                    </a:lnTo>
                    <a:lnTo>
                      <a:pt x="118" y="817"/>
                    </a:lnTo>
                    <a:lnTo>
                      <a:pt x="1167" y="817"/>
                    </a:lnTo>
                    <a:close/>
                    <a:moveTo>
                      <a:pt x="1167" y="0"/>
                    </a:moveTo>
                    <a:cubicBezTo>
                      <a:pt x="1230" y="0"/>
                      <a:pt x="1285" y="52"/>
                      <a:pt x="1285" y="117"/>
                    </a:cubicBezTo>
                    <a:lnTo>
                      <a:pt x="1282" y="817"/>
                    </a:lnTo>
                    <a:cubicBezTo>
                      <a:pt x="1282" y="880"/>
                      <a:pt x="1230" y="932"/>
                      <a:pt x="1167" y="932"/>
                    </a:cubicBezTo>
                    <a:lnTo>
                      <a:pt x="875" y="932"/>
                    </a:lnTo>
                    <a:lnTo>
                      <a:pt x="875" y="1049"/>
                    </a:lnTo>
                    <a:lnTo>
                      <a:pt x="410" y="1049"/>
                    </a:lnTo>
                    <a:lnTo>
                      <a:pt x="410" y="932"/>
                    </a:lnTo>
                    <a:lnTo>
                      <a:pt x="118" y="932"/>
                    </a:lnTo>
                    <a:cubicBezTo>
                      <a:pt x="52" y="932"/>
                      <a:pt x="0" y="880"/>
                      <a:pt x="0" y="817"/>
                    </a:cubicBezTo>
                    <a:lnTo>
                      <a:pt x="0" y="117"/>
                    </a:lnTo>
                    <a:cubicBezTo>
                      <a:pt x="0" y="52"/>
                      <a:pt x="52" y="0"/>
                      <a:pt x="118" y="0"/>
                    </a:cubicBezTo>
                    <a:lnTo>
                      <a:pt x="1167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>
                <a:defPPr>
                  <a:defRPr lang="en-GB"/>
                </a:defPPr>
                <a:lvl1pPr algn="l" defTabSz="457200" rtl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1pPr>
                <a:lvl2pPr marL="742950" indent="-285750" algn="l" defTabSz="457200" rtl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2pPr>
                <a:lvl3pPr marL="1143000" indent="-228600" algn="l" defTabSz="457200" rtl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3pPr>
                <a:lvl4pPr marL="1600200" indent="-228600" algn="l" defTabSz="457200" rtl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4pPr>
                <a:lvl5pPr marL="2057400" indent="-228600" algn="l" defTabSz="457200" rtl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5pPr>
                <a:lvl6pPr marL="2286000" algn="l" defTabSz="4572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6pPr>
                <a:lvl7pPr marL="2743200" algn="l" defTabSz="4572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7pPr>
                <a:lvl8pPr marL="3200400" algn="l" defTabSz="4572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8pPr>
                <a:lvl9pPr marL="3657600" algn="l" defTabSz="4572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6498014" y="2551126"/>
              <a:ext cx="693703" cy="693703"/>
              <a:chOff x="6136064" y="2527424"/>
              <a:chExt cx="693703" cy="693703"/>
            </a:xfrm>
          </p:grpSpPr>
          <p:sp>
            <p:nvSpPr>
              <p:cNvPr id="32" name="椭圆 31"/>
              <p:cNvSpPr/>
              <p:nvPr>
                <p:custDataLst>
                  <p:tags r:id="rId15"/>
                </p:custDataLst>
              </p:nvPr>
            </p:nvSpPr>
            <p:spPr>
              <a:xfrm>
                <a:off x="6136064" y="2527424"/>
                <a:ext cx="693703" cy="693703"/>
              </a:xfrm>
              <a:prstGeom prst="ellipse">
                <a:avLst/>
              </a:prstGeom>
              <a:solidFill>
                <a:srgbClr val="C61A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Freeform 107"/>
              <p:cNvSpPr>
                <a:spLocks noChangeArrowhead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6359119" y="2750479"/>
                <a:ext cx="247593" cy="247593"/>
              </a:xfrm>
              <a:custGeom>
                <a:avLst/>
                <a:gdLst>
                  <a:gd name="T0" fmla="*/ 699 w 935"/>
                  <a:gd name="T1" fmla="*/ 934 h 935"/>
                  <a:gd name="T2" fmla="*/ 699 w 935"/>
                  <a:gd name="T3" fmla="*/ 699 h 935"/>
                  <a:gd name="T4" fmla="*/ 934 w 935"/>
                  <a:gd name="T5" fmla="*/ 699 h 935"/>
                  <a:gd name="T6" fmla="*/ 934 w 935"/>
                  <a:gd name="T7" fmla="*/ 934 h 935"/>
                  <a:gd name="T8" fmla="*/ 699 w 935"/>
                  <a:gd name="T9" fmla="*/ 934 h 935"/>
                  <a:gd name="T10" fmla="*/ 699 w 935"/>
                  <a:gd name="T11" fmla="*/ 584 h 935"/>
                  <a:gd name="T12" fmla="*/ 699 w 935"/>
                  <a:gd name="T13" fmla="*/ 350 h 935"/>
                  <a:gd name="T14" fmla="*/ 934 w 935"/>
                  <a:gd name="T15" fmla="*/ 350 h 935"/>
                  <a:gd name="T16" fmla="*/ 934 w 935"/>
                  <a:gd name="T17" fmla="*/ 584 h 935"/>
                  <a:gd name="T18" fmla="*/ 699 w 935"/>
                  <a:gd name="T19" fmla="*/ 584 h 935"/>
                  <a:gd name="T20" fmla="*/ 349 w 935"/>
                  <a:gd name="T21" fmla="*/ 235 h 935"/>
                  <a:gd name="T22" fmla="*/ 349 w 935"/>
                  <a:gd name="T23" fmla="*/ 0 h 935"/>
                  <a:gd name="T24" fmla="*/ 584 w 935"/>
                  <a:gd name="T25" fmla="*/ 0 h 935"/>
                  <a:gd name="T26" fmla="*/ 584 w 935"/>
                  <a:gd name="T27" fmla="*/ 235 h 935"/>
                  <a:gd name="T28" fmla="*/ 349 w 935"/>
                  <a:gd name="T29" fmla="*/ 235 h 935"/>
                  <a:gd name="T30" fmla="*/ 699 w 935"/>
                  <a:gd name="T31" fmla="*/ 0 h 935"/>
                  <a:gd name="T32" fmla="*/ 934 w 935"/>
                  <a:gd name="T33" fmla="*/ 0 h 935"/>
                  <a:gd name="T34" fmla="*/ 934 w 935"/>
                  <a:gd name="T35" fmla="*/ 235 h 935"/>
                  <a:gd name="T36" fmla="*/ 699 w 935"/>
                  <a:gd name="T37" fmla="*/ 235 h 935"/>
                  <a:gd name="T38" fmla="*/ 699 w 935"/>
                  <a:gd name="T39" fmla="*/ 0 h 935"/>
                  <a:gd name="T40" fmla="*/ 349 w 935"/>
                  <a:gd name="T41" fmla="*/ 584 h 935"/>
                  <a:gd name="T42" fmla="*/ 349 w 935"/>
                  <a:gd name="T43" fmla="*/ 350 h 935"/>
                  <a:gd name="T44" fmla="*/ 584 w 935"/>
                  <a:gd name="T45" fmla="*/ 350 h 935"/>
                  <a:gd name="T46" fmla="*/ 584 w 935"/>
                  <a:gd name="T47" fmla="*/ 584 h 935"/>
                  <a:gd name="T48" fmla="*/ 349 w 935"/>
                  <a:gd name="T49" fmla="*/ 584 h 935"/>
                  <a:gd name="T50" fmla="*/ 0 w 935"/>
                  <a:gd name="T51" fmla="*/ 584 h 935"/>
                  <a:gd name="T52" fmla="*/ 0 w 935"/>
                  <a:gd name="T53" fmla="*/ 350 h 935"/>
                  <a:gd name="T54" fmla="*/ 235 w 935"/>
                  <a:gd name="T55" fmla="*/ 350 h 935"/>
                  <a:gd name="T56" fmla="*/ 235 w 935"/>
                  <a:gd name="T57" fmla="*/ 584 h 935"/>
                  <a:gd name="T58" fmla="*/ 0 w 935"/>
                  <a:gd name="T59" fmla="*/ 584 h 935"/>
                  <a:gd name="T60" fmla="*/ 0 w 935"/>
                  <a:gd name="T61" fmla="*/ 934 h 935"/>
                  <a:gd name="T62" fmla="*/ 0 w 935"/>
                  <a:gd name="T63" fmla="*/ 699 h 935"/>
                  <a:gd name="T64" fmla="*/ 235 w 935"/>
                  <a:gd name="T65" fmla="*/ 699 h 935"/>
                  <a:gd name="T66" fmla="*/ 235 w 935"/>
                  <a:gd name="T67" fmla="*/ 934 h 935"/>
                  <a:gd name="T68" fmla="*/ 0 w 935"/>
                  <a:gd name="T69" fmla="*/ 934 h 935"/>
                  <a:gd name="T70" fmla="*/ 349 w 935"/>
                  <a:gd name="T71" fmla="*/ 934 h 935"/>
                  <a:gd name="T72" fmla="*/ 349 w 935"/>
                  <a:gd name="T73" fmla="*/ 699 h 935"/>
                  <a:gd name="T74" fmla="*/ 584 w 935"/>
                  <a:gd name="T75" fmla="*/ 699 h 935"/>
                  <a:gd name="T76" fmla="*/ 584 w 935"/>
                  <a:gd name="T77" fmla="*/ 934 h 935"/>
                  <a:gd name="T78" fmla="*/ 349 w 935"/>
                  <a:gd name="T79" fmla="*/ 934 h 935"/>
                  <a:gd name="T80" fmla="*/ 0 w 935"/>
                  <a:gd name="T81" fmla="*/ 235 h 935"/>
                  <a:gd name="T82" fmla="*/ 0 w 935"/>
                  <a:gd name="T83" fmla="*/ 0 h 935"/>
                  <a:gd name="T84" fmla="*/ 235 w 935"/>
                  <a:gd name="T85" fmla="*/ 0 h 935"/>
                  <a:gd name="T86" fmla="*/ 235 w 935"/>
                  <a:gd name="T87" fmla="*/ 235 h 935"/>
                  <a:gd name="T88" fmla="*/ 0 w 935"/>
                  <a:gd name="T89" fmla="*/ 235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935" h="935">
                    <a:moveTo>
                      <a:pt x="699" y="934"/>
                    </a:moveTo>
                    <a:lnTo>
                      <a:pt x="699" y="699"/>
                    </a:lnTo>
                    <a:lnTo>
                      <a:pt x="934" y="699"/>
                    </a:lnTo>
                    <a:lnTo>
                      <a:pt x="934" y="934"/>
                    </a:lnTo>
                    <a:lnTo>
                      <a:pt x="699" y="934"/>
                    </a:lnTo>
                    <a:close/>
                    <a:moveTo>
                      <a:pt x="699" y="584"/>
                    </a:moveTo>
                    <a:lnTo>
                      <a:pt x="699" y="350"/>
                    </a:lnTo>
                    <a:lnTo>
                      <a:pt x="934" y="350"/>
                    </a:lnTo>
                    <a:lnTo>
                      <a:pt x="934" y="584"/>
                    </a:lnTo>
                    <a:lnTo>
                      <a:pt x="699" y="584"/>
                    </a:lnTo>
                    <a:close/>
                    <a:moveTo>
                      <a:pt x="349" y="235"/>
                    </a:moveTo>
                    <a:lnTo>
                      <a:pt x="349" y="0"/>
                    </a:lnTo>
                    <a:lnTo>
                      <a:pt x="584" y="0"/>
                    </a:lnTo>
                    <a:lnTo>
                      <a:pt x="584" y="235"/>
                    </a:lnTo>
                    <a:lnTo>
                      <a:pt x="349" y="235"/>
                    </a:lnTo>
                    <a:close/>
                    <a:moveTo>
                      <a:pt x="699" y="0"/>
                    </a:moveTo>
                    <a:lnTo>
                      <a:pt x="934" y="0"/>
                    </a:lnTo>
                    <a:lnTo>
                      <a:pt x="934" y="235"/>
                    </a:lnTo>
                    <a:lnTo>
                      <a:pt x="699" y="235"/>
                    </a:lnTo>
                    <a:lnTo>
                      <a:pt x="699" y="0"/>
                    </a:lnTo>
                    <a:close/>
                    <a:moveTo>
                      <a:pt x="349" y="584"/>
                    </a:moveTo>
                    <a:lnTo>
                      <a:pt x="349" y="350"/>
                    </a:lnTo>
                    <a:lnTo>
                      <a:pt x="584" y="350"/>
                    </a:lnTo>
                    <a:lnTo>
                      <a:pt x="584" y="584"/>
                    </a:lnTo>
                    <a:lnTo>
                      <a:pt x="349" y="584"/>
                    </a:lnTo>
                    <a:close/>
                    <a:moveTo>
                      <a:pt x="0" y="584"/>
                    </a:moveTo>
                    <a:lnTo>
                      <a:pt x="0" y="350"/>
                    </a:lnTo>
                    <a:lnTo>
                      <a:pt x="235" y="350"/>
                    </a:lnTo>
                    <a:lnTo>
                      <a:pt x="235" y="584"/>
                    </a:lnTo>
                    <a:lnTo>
                      <a:pt x="0" y="584"/>
                    </a:lnTo>
                    <a:close/>
                    <a:moveTo>
                      <a:pt x="0" y="934"/>
                    </a:moveTo>
                    <a:lnTo>
                      <a:pt x="0" y="699"/>
                    </a:lnTo>
                    <a:lnTo>
                      <a:pt x="235" y="699"/>
                    </a:lnTo>
                    <a:lnTo>
                      <a:pt x="235" y="934"/>
                    </a:lnTo>
                    <a:lnTo>
                      <a:pt x="0" y="934"/>
                    </a:lnTo>
                    <a:close/>
                    <a:moveTo>
                      <a:pt x="349" y="934"/>
                    </a:moveTo>
                    <a:lnTo>
                      <a:pt x="349" y="699"/>
                    </a:lnTo>
                    <a:lnTo>
                      <a:pt x="584" y="699"/>
                    </a:lnTo>
                    <a:lnTo>
                      <a:pt x="584" y="934"/>
                    </a:lnTo>
                    <a:lnTo>
                      <a:pt x="349" y="934"/>
                    </a:lnTo>
                    <a:close/>
                    <a:moveTo>
                      <a:pt x="0" y="235"/>
                    </a:moveTo>
                    <a:lnTo>
                      <a:pt x="0" y="0"/>
                    </a:lnTo>
                    <a:lnTo>
                      <a:pt x="235" y="0"/>
                    </a:lnTo>
                    <a:lnTo>
                      <a:pt x="235" y="235"/>
                    </a:lnTo>
                    <a:lnTo>
                      <a:pt x="0" y="23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>
                <a:defPPr>
                  <a:defRPr lang="en-GB"/>
                </a:defPPr>
                <a:lvl1pPr algn="l" defTabSz="457200" rtl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1pPr>
                <a:lvl2pPr marL="742950" indent="-285750" algn="l" defTabSz="457200" rtl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2pPr>
                <a:lvl3pPr marL="1143000" indent="-228600" algn="l" defTabSz="457200" rtl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3pPr>
                <a:lvl4pPr marL="1600200" indent="-228600" algn="l" defTabSz="457200" rtl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4pPr>
                <a:lvl5pPr marL="2057400" indent="-228600" algn="l" defTabSz="457200" rtl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5pPr>
                <a:lvl6pPr marL="2286000" algn="l" defTabSz="4572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6pPr>
                <a:lvl7pPr marL="2743200" algn="l" defTabSz="4572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7pPr>
                <a:lvl8pPr marL="3200400" algn="l" defTabSz="4572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8pPr>
                <a:lvl9pPr marL="3657600" algn="l" defTabSz="4572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6498014" y="4703765"/>
              <a:ext cx="693703" cy="693703"/>
              <a:chOff x="6136064" y="4532315"/>
              <a:chExt cx="693703" cy="693703"/>
            </a:xfrm>
          </p:grpSpPr>
          <p:sp>
            <p:nvSpPr>
              <p:cNvPr id="34" name="椭圆 33"/>
              <p:cNvSpPr/>
              <p:nvPr>
                <p:custDataLst>
                  <p:tags r:id="rId17"/>
                </p:custDataLst>
              </p:nvPr>
            </p:nvSpPr>
            <p:spPr>
              <a:xfrm>
                <a:off x="6136064" y="4532315"/>
                <a:ext cx="693703" cy="693703"/>
              </a:xfrm>
              <a:prstGeom prst="ellipse">
                <a:avLst/>
              </a:prstGeom>
              <a:solidFill>
                <a:srgbClr val="C61A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Freeform 116"/>
              <p:cNvSpPr>
                <a:spLocks noChangeArrowhead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6343936" y="4724421"/>
                <a:ext cx="277958" cy="309491"/>
              </a:xfrm>
              <a:custGeom>
                <a:avLst/>
                <a:gdLst>
                  <a:gd name="T0" fmla="*/ 875 w 1051"/>
                  <a:gd name="T1" fmla="*/ 1049 h 1168"/>
                  <a:gd name="T2" fmla="*/ 875 w 1051"/>
                  <a:gd name="T3" fmla="*/ 967 h 1168"/>
                  <a:gd name="T4" fmla="*/ 525 w 1051"/>
                  <a:gd name="T5" fmla="*/ 787 h 1168"/>
                  <a:gd name="T6" fmla="*/ 175 w 1051"/>
                  <a:gd name="T7" fmla="*/ 967 h 1168"/>
                  <a:gd name="T8" fmla="*/ 175 w 1051"/>
                  <a:gd name="T9" fmla="*/ 1049 h 1168"/>
                  <a:gd name="T10" fmla="*/ 875 w 1051"/>
                  <a:gd name="T11" fmla="*/ 1049 h 1168"/>
                  <a:gd name="T12" fmla="*/ 525 w 1051"/>
                  <a:gd name="T13" fmla="*/ 350 h 1168"/>
                  <a:gd name="T14" fmla="*/ 350 w 1051"/>
                  <a:gd name="T15" fmla="*/ 525 h 1168"/>
                  <a:gd name="T16" fmla="*/ 525 w 1051"/>
                  <a:gd name="T17" fmla="*/ 699 h 1168"/>
                  <a:gd name="T18" fmla="*/ 700 w 1051"/>
                  <a:gd name="T19" fmla="*/ 525 h 1168"/>
                  <a:gd name="T20" fmla="*/ 525 w 1051"/>
                  <a:gd name="T21" fmla="*/ 350 h 1168"/>
                  <a:gd name="T22" fmla="*/ 525 w 1051"/>
                  <a:gd name="T23" fmla="*/ 117 h 1168"/>
                  <a:gd name="T24" fmla="*/ 468 w 1051"/>
                  <a:gd name="T25" fmla="*/ 175 h 1168"/>
                  <a:gd name="T26" fmla="*/ 525 w 1051"/>
                  <a:gd name="T27" fmla="*/ 235 h 1168"/>
                  <a:gd name="T28" fmla="*/ 583 w 1051"/>
                  <a:gd name="T29" fmla="*/ 175 h 1168"/>
                  <a:gd name="T30" fmla="*/ 525 w 1051"/>
                  <a:gd name="T31" fmla="*/ 117 h 1168"/>
                  <a:gd name="T32" fmla="*/ 1050 w 1051"/>
                  <a:gd name="T33" fmla="*/ 235 h 1168"/>
                  <a:gd name="T34" fmla="*/ 1050 w 1051"/>
                  <a:gd name="T35" fmla="*/ 1049 h 1168"/>
                  <a:gd name="T36" fmla="*/ 932 w 1051"/>
                  <a:gd name="T37" fmla="*/ 1167 h 1168"/>
                  <a:gd name="T38" fmla="*/ 118 w 1051"/>
                  <a:gd name="T39" fmla="*/ 1167 h 1168"/>
                  <a:gd name="T40" fmla="*/ 0 w 1051"/>
                  <a:gd name="T41" fmla="*/ 1049 h 1168"/>
                  <a:gd name="T42" fmla="*/ 0 w 1051"/>
                  <a:gd name="T43" fmla="*/ 235 h 1168"/>
                  <a:gd name="T44" fmla="*/ 118 w 1051"/>
                  <a:gd name="T45" fmla="*/ 117 h 1168"/>
                  <a:gd name="T46" fmla="*/ 361 w 1051"/>
                  <a:gd name="T47" fmla="*/ 117 h 1168"/>
                  <a:gd name="T48" fmla="*/ 525 w 1051"/>
                  <a:gd name="T49" fmla="*/ 0 h 1168"/>
                  <a:gd name="T50" fmla="*/ 689 w 1051"/>
                  <a:gd name="T51" fmla="*/ 117 h 1168"/>
                  <a:gd name="T52" fmla="*/ 932 w 1051"/>
                  <a:gd name="T53" fmla="*/ 117 h 1168"/>
                  <a:gd name="T54" fmla="*/ 1050 w 1051"/>
                  <a:gd name="T55" fmla="*/ 235 h 1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051" h="1168">
                    <a:moveTo>
                      <a:pt x="875" y="1049"/>
                    </a:moveTo>
                    <a:lnTo>
                      <a:pt x="875" y="967"/>
                    </a:lnTo>
                    <a:cubicBezTo>
                      <a:pt x="875" y="850"/>
                      <a:pt x="642" y="787"/>
                      <a:pt x="525" y="787"/>
                    </a:cubicBezTo>
                    <a:cubicBezTo>
                      <a:pt x="407" y="787"/>
                      <a:pt x="175" y="850"/>
                      <a:pt x="175" y="967"/>
                    </a:cubicBezTo>
                    <a:lnTo>
                      <a:pt x="175" y="1049"/>
                    </a:lnTo>
                    <a:lnTo>
                      <a:pt x="875" y="1049"/>
                    </a:lnTo>
                    <a:close/>
                    <a:moveTo>
                      <a:pt x="525" y="350"/>
                    </a:moveTo>
                    <a:cubicBezTo>
                      <a:pt x="429" y="350"/>
                      <a:pt x="350" y="430"/>
                      <a:pt x="350" y="525"/>
                    </a:cubicBezTo>
                    <a:cubicBezTo>
                      <a:pt x="350" y="621"/>
                      <a:pt x="429" y="699"/>
                      <a:pt x="525" y="699"/>
                    </a:cubicBezTo>
                    <a:cubicBezTo>
                      <a:pt x="621" y="699"/>
                      <a:pt x="700" y="621"/>
                      <a:pt x="700" y="525"/>
                    </a:cubicBezTo>
                    <a:cubicBezTo>
                      <a:pt x="700" y="430"/>
                      <a:pt x="621" y="350"/>
                      <a:pt x="525" y="350"/>
                    </a:cubicBezTo>
                    <a:close/>
                    <a:moveTo>
                      <a:pt x="525" y="117"/>
                    </a:moveTo>
                    <a:cubicBezTo>
                      <a:pt x="492" y="117"/>
                      <a:pt x="468" y="142"/>
                      <a:pt x="468" y="175"/>
                    </a:cubicBezTo>
                    <a:cubicBezTo>
                      <a:pt x="468" y="208"/>
                      <a:pt x="492" y="235"/>
                      <a:pt x="525" y="235"/>
                    </a:cubicBezTo>
                    <a:cubicBezTo>
                      <a:pt x="558" y="235"/>
                      <a:pt x="583" y="208"/>
                      <a:pt x="583" y="175"/>
                    </a:cubicBezTo>
                    <a:cubicBezTo>
                      <a:pt x="583" y="142"/>
                      <a:pt x="558" y="117"/>
                      <a:pt x="525" y="117"/>
                    </a:cubicBezTo>
                    <a:close/>
                    <a:moveTo>
                      <a:pt x="1050" y="235"/>
                    </a:moveTo>
                    <a:lnTo>
                      <a:pt x="1050" y="1049"/>
                    </a:lnTo>
                    <a:cubicBezTo>
                      <a:pt x="1050" y="1112"/>
                      <a:pt x="995" y="1167"/>
                      <a:pt x="932" y="1167"/>
                    </a:cubicBezTo>
                    <a:lnTo>
                      <a:pt x="118" y="1167"/>
                    </a:lnTo>
                    <a:cubicBezTo>
                      <a:pt x="55" y="1167"/>
                      <a:pt x="0" y="1112"/>
                      <a:pt x="0" y="1049"/>
                    </a:cubicBezTo>
                    <a:lnTo>
                      <a:pt x="0" y="235"/>
                    </a:lnTo>
                    <a:cubicBezTo>
                      <a:pt x="0" y="172"/>
                      <a:pt x="55" y="117"/>
                      <a:pt x="118" y="117"/>
                    </a:cubicBezTo>
                    <a:lnTo>
                      <a:pt x="361" y="117"/>
                    </a:lnTo>
                    <a:cubicBezTo>
                      <a:pt x="386" y="49"/>
                      <a:pt x="448" y="0"/>
                      <a:pt x="525" y="0"/>
                    </a:cubicBezTo>
                    <a:cubicBezTo>
                      <a:pt x="601" y="0"/>
                      <a:pt x="665" y="49"/>
                      <a:pt x="689" y="117"/>
                    </a:cubicBezTo>
                    <a:lnTo>
                      <a:pt x="932" y="117"/>
                    </a:lnTo>
                    <a:cubicBezTo>
                      <a:pt x="995" y="117"/>
                      <a:pt x="1050" y="172"/>
                      <a:pt x="1050" y="23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>
                <a:defPPr>
                  <a:defRPr lang="en-GB"/>
                </a:defPPr>
                <a:lvl1pPr algn="l" defTabSz="457200" rtl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1pPr>
                <a:lvl2pPr marL="742950" indent="-285750" algn="l" defTabSz="457200" rtl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2pPr>
                <a:lvl3pPr marL="1143000" indent="-228600" algn="l" defTabSz="457200" rtl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3pPr>
                <a:lvl4pPr marL="1600200" indent="-228600" algn="l" defTabSz="457200" rtl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4pPr>
                <a:lvl5pPr marL="2057400" indent="-228600" algn="l" defTabSz="457200" rtl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5pPr>
                <a:lvl6pPr marL="2286000" algn="l" defTabSz="4572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6pPr>
                <a:lvl7pPr marL="2743200" algn="l" defTabSz="4572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7pPr>
                <a:lvl8pPr marL="3200400" algn="l" defTabSz="4572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8pPr>
                <a:lvl9pPr marL="3657600" algn="l" defTabSz="4572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498014" y="3627445"/>
              <a:ext cx="693703" cy="693703"/>
              <a:chOff x="6136064" y="3529870"/>
              <a:chExt cx="693703" cy="693703"/>
            </a:xfrm>
          </p:grpSpPr>
          <p:sp>
            <p:nvSpPr>
              <p:cNvPr id="33" name="椭圆 32"/>
              <p:cNvSpPr/>
              <p:nvPr>
                <p:custDataLst>
                  <p:tags r:id="rId19"/>
                </p:custDataLst>
              </p:nvPr>
            </p:nvSpPr>
            <p:spPr>
              <a:xfrm>
                <a:off x="6136064" y="3529870"/>
                <a:ext cx="693703" cy="693703"/>
              </a:xfrm>
              <a:prstGeom prst="ellipse">
                <a:avLst/>
              </a:prstGeom>
              <a:solidFill>
                <a:srgbClr val="C61A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Freeform 132"/>
              <p:cNvSpPr>
                <a:spLocks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6343936" y="3721976"/>
                <a:ext cx="277958" cy="309491"/>
              </a:xfrm>
              <a:custGeom>
                <a:avLst/>
                <a:gdLst>
                  <a:gd name="T0" fmla="*/ 407 w 1050"/>
                  <a:gd name="T1" fmla="*/ 935 h 1168"/>
                  <a:gd name="T2" fmla="*/ 874 w 1050"/>
                  <a:gd name="T3" fmla="*/ 468 h 1168"/>
                  <a:gd name="T4" fmla="*/ 792 w 1050"/>
                  <a:gd name="T5" fmla="*/ 386 h 1168"/>
                  <a:gd name="T6" fmla="*/ 407 w 1050"/>
                  <a:gd name="T7" fmla="*/ 768 h 1168"/>
                  <a:gd name="T8" fmla="*/ 257 w 1050"/>
                  <a:gd name="T9" fmla="*/ 618 h 1168"/>
                  <a:gd name="T10" fmla="*/ 175 w 1050"/>
                  <a:gd name="T11" fmla="*/ 700 h 1168"/>
                  <a:gd name="T12" fmla="*/ 407 w 1050"/>
                  <a:gd name="T13" fmla="*/ 935 h 1168"/>
                  <a:gd name="T14" fmla="*/ 524 w 1050"/>
                  <a:gd name="T15" fmla="*/ 118 h 1168"/>
                  <a:gd name="T16" fmla="*/ 467 w 1050"/>
                  <a:gd name="T17" fmla="*/ 175 h 1168"/>
                  <a:gd name="T18" fmla="*/ 524 w 1050"/>
                  <a:gd name="T19" fmla="*/ 235 h 1168"/>
                  <a:gd name="T20" fmla="*/ 582 w 1050"/>
                  <a:gd name="T21" fmla="*/ 175 h 1168"/>
                  <a:gd name="T22" fmla="*/ 524 w 1050"/>
                  <a:gd name="T23" fmla="*/ 118 h 1168"/>
                  <a:gd name="T24" fmla="*/ 1049 w 1050"/>
                  <a:gd name="T25" fmla="*/ 235 h 1168"/>
                  <a:gd name="T26" fmla="*/ 1049 w 1050"/>
                  <a:gd name="T27" fmla="*/ 1050 h 1168"/>
                  <a:gd name="T28" fmla="*/ 932 w 1050"/>
                  <a:gd name="T29" fmla="*/ 1167 h 1168"/>
                  <a:gd name="T30" fmla="*/ 117 w 1050"/>
                  <a:gd name="T31" fmla="*/ 1167 h 1168"/>
                  <a:gd name="T32" fmla="*/ 0 w 1050"/>
                  <a:gd name="T33" fmla="*/ 1050 h 1168"/>
                  <a:gd name="T34" fmla="*/ 0 w 1050"/>
                  <a:gd name="T35" fmla="*/ 235 h 1168"/>
                  <a:gd name="T36" fmla="*/ 117 w 1050"/>
                  <a:gd name="T37" fmla="*/ 118 h 1168"/>
                  <a:gd name="T38" fmla="*/ 360 w 1050"/>
                  <a:gd name="T39" fmla="*/ 118 h 1168"/>
                  <a:gd name="T40" fmla="*/ 524 w 1050"/>
                  <a:gd name="T41" fmla="*/ 0 h 1168"/>
                  <a:gd name="T42" fmla="*/ 688 w 1050"/>
                  <a:gd name="T43" fmla="*/ 118 h 1168"/>
                  <a:gd name="T44" fmla="*/ 932 w 1050"/>
                  <a:gd name="T45" fmla="*/ 118 h 1168"/>
                  <a:gd name="T46" fmla="*/ 1049 w 1050"/>
                  <a:gd name="T47" fmla="*/ 235 h 1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50" h="1168">
                    <a:moveTo>
                      <a:pt x="407" y="935"/>
                    </a:moveTo>
                    <a:lnTo>
                      <a:pt x="874" y="468"/>
                    </a:lnTo>
                    <a:lnTo>
                      <a:pt x="792" y="386"/>
                    </a:lnTo>
                    <a:lnTo>
                      <a:pt x="407" y="768"/>
                    </a:lnTo>
                    <a:lnTo>
                      <a:pt x="257" y="618"/>
                    </a:lnTo>
                    <a:lnTo>
                      <a:pt x="175" y="700"/>
                    </a:lnTo>
                    <a:lnTo>
                      <a:pt x="407" y="935"/>
                    </a:lnTo>
                    <a:close/>
                    <a:moveTo>
                      <a:pt x="524" y="118"/>
                    </a:moveTo>
                    <a:cubicBezTo>
                      <a:pt x="492" y="118"/>
                      <a:pt x="467" y="143"/>
                      <a:pt x="467" y="175"/>
                    </a:cubicBezTo>
                    <a:cubicBezTo>
                      <a:pt x="467" y="208"/>
                      <a:pt x="492" y="235"/>
                      <a:pt x="524" y="235"/>
                    </a:cubicBezTo>
                    <a:cubicBezTo>
                      <a:pt x="557" y="235"/>
                      <a:pt x="582" y="208"/>
                      <a:pt x="582" y="175"/>
                    </a:cubicBezTo>
                    <a:cubicBezTo>
                      <a:pt x="582" y="143"/>
                      <a:pt x="557" y="118"/>
                      <a:pt x="524" y="118"/>
                    </a:cubicBezTo>
                    <a:close/>
                    <a:moveTo>
                      <a:pt x="1049" y="235"/>
                    </a:moveTo>
                    <a:lnTo>
                      <a:pt x="1049" y="1050"/>
                    </a:lnTo>
                    <a:cubicBezTo>
                      <a:pt x="1049" y="1113"/>
                      <a:pt x="995" y="1167"/>
                      <a:pt x="932" y="1167"/>
                    </a:cubicBezTo>
                    <a:lnTo>
                      <a:pt x="117" y="1167"/>
                    </a:lnTo>
                    <a:cubicBezTo>
                      <a:pt x="54" y="1167"/>
                      <a:pt x="0" y="1113"/>
                      <a:pt x="0" y="1050"/>
                    </a:cubicBezTo>
                    <a:lnTo>
                      <a:pt x="0" y="235"/>
                    </a:lnTo>
                    <a:cubicBezTo>
                      <a:pt x="0" y="173"/>
                      <a:pt x="54" y="118"/>
                      <a:pt x="117" y="118"/>
                    </a:cubicBezTo>
                    <a:lnTo>
                      <a:pt x="360" y="118"/>
                    </a:lnTo>
                    <a:cubicBezTo>
                      <a:pt x="385" y="50"/>
                      <a:pt x="448" y="0"/>
                      <a:pt x="524" y="0"/>
                    </a:cubicBezTo>
                    <a:cubicBezTo>
                      <a:pt x="601" y="0"/>
                      <a:pt x="664" y="50"/>
                      <a:pt x="688" y="118"/>
                    </a:cubicBezTo>
                    <a:lnTo>
                      <a:pt x="932" y="118"/>
                    </a:lnTo>
                    <a:cubicBezTo>
                      <a:pt x="995" y="118"/>
                      <a:pt x="1049" y="173"/>
                      <a:pt x="1049" y="23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>
                <a:defPPr>
                  <a:defRPr lang="en-GB"/>
                </a:defPPr>
                <a:lvl1pPr algn="l" defTabSz="457200" rtl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1pPr>
                <a:lvl2pPr marL="742950" indent="-285750" algn="l" defTabSz="457200" rtl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2pPr>
                <a:lvl3pPr marL="1143000" indent="-228600" algn="l" defTabSz="457200" rtl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3pPr>
                <a:lvl4pPr marL="1600200" indent="-228600" algn="l" defTabSz="457200" rtl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4pPr>
                <a:lvl5pPr marL="2057400" indent="-228600" algn="l" defTabSz="457200" rtl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5pPr>
                <a:lvl6pPr marL="2286000" algn="l" defTabSz="4572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6pPr>
                <a:lvl7pPr marL="2743200" algn="l" defTabSz="4572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7pPr>
                <a:lvl8pPr marL="3200400" algn="l" defTabSz="4572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8pPr>
                <a:lvl9pPr marL="3657600" algn="l" defTabSz="4572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9pPr>
              </a:lstStyle>
              <a:p>
                <a:endParaRPr lang="en-US"/>
              </a:p>
            </p:txBody>
          </p:sp>
        </p:grpSp>
      </p:grpSp>
      <p:sp>
        <p:nvSpPr>
          <p:cNvPr id="41" name="直角三角形 40"/>
          <p:cNvSpPr/>
          <p:nvPr/>
        </p:nvSpPr>
        <p:spPr>
          <a:xfrm rot="10800000">
            <a:off x="10714696" y="0"/>
            <a:ext cx="1477302" cy="1477302"/>
          </a:xfrm>
          <a:prstGeom prst="rtTriangle">
            <a:avLst/>
          </a:prstGeom>
          <a:solidFill>
            <a:srgbClr val="C00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直角三角形 41"/>
          <p:cNvSpPr/>
          <p:nvPr/>
        </p:nvSpPr>
        <p:spPr>
          <a:xfrm rot="16200000">
            <a:off x="10714696" y="5380696"/>
            <a:ext cx="1477304" cy="1477304"/>
          </a:xfrm>
          <a:prstGeom prst="rtTriangle">
            <a:avLst/>
          </a:prstGeom>
          <a:solidFill>
            <a:srgbClr val="C00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48865" cy="81661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>
            <a:off x="0" y="0"/>
            <a:ext cx="12192000" cy="6857999"/>
            <a:chOff x="0" y="-1408534"/>
            <a:chExt cx="12192000" cy="6857999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408534"/>
              <a:ext cx="12192000" cy="404093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5253"/>
            <a:stretch>
              <a:fillRect/>
            </a:stretch>
          </p:blipFill>
          <p:spPr>
            <a:xfrm>
              <a:off x="0" y="-1408534"/>
              <a:ext cx="12192000" cy="4221180"/>
            </a:xfrm>
            <a:prstGeom prst="rect">
              <a:avLst/>
            </a:prstGeom>
          </p:spPr>
        </p:pic>
      </p:grpSp>
      <p:sp>
        <p:nvSpPr>
          <p:cNvPr id="4" name="箭头: 五边形 3"/>
          <p:cNvSpPr/>
          <p:nvPr/>
        </p:nvSpPr>
        <p:spPr>
          <a:xfrm rot="5400000">
            <a:off x="3371850" y="-3371850"/>
            <a:ext cx="5448300" cy="12192000"/>
          </a:xfrm>
          <a:prstGeom prst="homePlate">
            <a:avLst>
              <a:gd name="adj" fmla="val 32963"/>
            </a:avLst>
          </a:prstGeom>
          <a:solidFill>
            <a:schemeClr val="bg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618672" y="1554038"/>
            <a:ext cx="295465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dirty="0"/>
              <a:t>公司简介</a:t>
            </a:r>
            <a:endParaRPr lang="zh-CN" altLang="en-US" sz="5400" dirty="0"/>
          </a:p>
        </p:txBody>
      </p:sp>
      <p:sp>
        <p:nvSpPr>
          <p:cNvPr id="8" name="矩形 7"/>
          <p:cNvSpPr/>
          <p:nvPr/>
        </p:nvSpPr>
        <p:spPr>
          <a:xfrm>
            <a:off x="3799205" y="2642235"/>
            <a:ext cx="4043680" cy="485775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r>
              <a:rPr lang="zh-CN" altLang="en-US" sz="2000" dirty="0"/>
              <a:t>人力服务、整机安装服务、</a:t>
            </a:r>
            <a:r>
              <a:rPr lang="en-US" altLang="zh-CN" sz="2000" dirty="0"/>
              <a:t>PLC</a:t>
            </a:r>
            <a:r>
              <a:rPr lang="zh-CN" altLang="en-US" sz="2000" dirty="0"/>
              <a:t>技术服务等</a:t>
            </a:r>
            <a:endParaRPr lang="zh-CN" altLang="en-US" sz="2000" dirty="0"/>
          </a:p>
        </p:txBody>
      </p:sp>
      <p:sp>
        <p:nvSpPr>
          <p:cNvPr id="9" name="矩形 8"/>
          <p:cNvSpPr/>
          <p:nvPr/>
        </p:nvSpPr>
        <p:spPr>
          <a:xfrm>
            <a:off x="5437004" y="2349493"/>
            <a:ext cx="13179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+mj-lt"/>
              </a:rPr>
              <a:t>Company Profile</a:t>
            </a:r>
            <a:endParaRPr lang="zh-CN" altLang="en-US" sz="1200" dirty="0">
              <a:latin typeface="+mj-lt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-1609751" y="4272121"/>
            <a:ext cx="15411502" cy="494781"/>
            <a:chOff x="-1690187" y="4272121"/>
            <a:chExt cx="15411502" cy="494781"/>
          </a:xfrm>
        </p:grpSpPr>
        <p:sp>
          <p:nvSpPr>
            <p:cNvPr id="29" name="矩形 28"/>
            <p:cNvSpPr/>
            <p:nvPr/>
          </p:nvSpPr>
          <p:spPr>
            <a:xfrm rot="997981">
              <a:off x="-1690187" y="4272121"/>
              <a:ext cx="7953407" cy="494781"/>
            </a:xfrm>
            <a:prstGeom prst="rect">
              <a:avLst/>
            </a:prstGeom>
            <a:solidFill>
              <a:srgbClr val="C61A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 rot="20602019" flipH="1">
              <a:off x="5767908" y="4272121"/>
              <a:ext cx="7953407" cy="494781"/>
            </a:xfrm>
            <a:prstGeom prst="rect">
              <a:avLst/>
            </a:prstGeom>
            <a:solidFill>
              <a:srgbClr val="C61A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 rot="5400000">
            <a:off x="4989494" y="-1924736"/>
            <a:ext cx="2213013" cy="14523914"/>
            <a:chOff x="5212807" y="-3722565"/>
            <a:chExt cx="7363710" cy="14631333"/>
          </a:xfrm>
        </p:grpSpPr>
        <p:cxnSp>
          <p:nvCxnSpPr>
            <p:cNvPr id="33" name="直接连接符 32"/>
            <p:cNvCxnSpPr/>
            <p:nvPr/>
          </p:nvCxnSpPr>
          <p:spPr>
            <a:xfrm rot="16200000" flipH="1">
              <a:off x="5308893" y="-3722565"/>
              <a:ext cx="7267624" cy="7267624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rot="16200000">
              <a:off x="5212807" y="3545060"/>
              <a:ext cx="7363708" cy="7363708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等腰三角形 1"/>
          <p:cNvSpPr/>
          <p:nvPr/>
        </p:nvSpPr>
        <p:spPr>
          <a:xfrm flipV="1">
            <a:off x="4452716" y="0"/>
            <a:ext cx="3286568" cy="525648"/>
          </a:xfrm>
          <a:prstGeom prst="triangle">
            <a:avLst/>
          </a:prstGeom>
          <a:solidFill>
            <a:srgbClr val="C61A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48865" cy="8166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30" r="39068"/>
          <a:stretch>
            <a:fillRect/>
          </a:stretch>
        </p:blipFill>
        <p:spPr>
          <a:xfrm>
            <a:off x="3014310" y="0"/>
            <a:ext cx="9177690" cy="6858000"/>
          </a:xfrm>
          <a:prstGeom prst="rect">
            <a:avLst/>
          </a:prstGeom>
        </p:spPr>
      </p:pic>
      <p:sp>
        <p:nvSpPr>
          <p:cNvPr id="15" name="任意多边形: 形状 14"/>
          <p:cNvSpPr/>
          <p:nvPr/>
        </p:nvSpPr>
        <p:spPr>
          <a:xfrm>
            <a:off x="1" y="0"/>
            <a:ext cx="7900515" cy="6858000"/>
          </a:xfrm>
          <a:custGeom>
            <a:avLst/>
            <a:gdLst>
              <a:gd name="connsiteX0" fmla="*/ 0 w 7900515"/>
              <a:gd name="connsiteY0" fmla="*/ 0 h 6858000"/>
              <a:gd name="connsiteX1" fmla="*/ 7804032 w 7900515"/>
              <a:gd name="connsiteY1" fmla="*/ 0 h 6858000"/>
              <a:gd name="connsiteX2" fmla="*/ 7798032 w 7900515"/>
              <a:gd name="connsiteY2" fmla="*/ 8385 h 6858000"/>
              <a:gd name="connsiteX3" fmla="*/ 6784258 w 7900515"/>
              <a:gd name="connsiteY3" fmla="*/ 3361580 h 6858000"/>
              <a:gd name="connsiteX4" fmla="*/ 7798032 w 7900515"/>
              <a:gd name="connsiteY4" fmla="*/ 6714775 h 6858000"/>
              <a:gd name="connsiteX5" fmla="*/ 7900515 w 7900515"/>
              <a:gd name="connsiteY5" fmla="*/ 6858000 h 6858000"/>
              <a:gd name="connsiteX6" fmla="*/ 0 w 7900515"/>
              <a:gd name="connsiteY6" fmla="*/ 6858000 h 6858000"/>
              <a:gd name="connsiteX7" fmla="*/ 0 w 7900515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900515" h="6858000">
                <a:moveTo>
                  <a:pt x="0" y="0"/>
                </a:moveTo>
                <a:lnTo>
                  <a:pt x="7804032" y="0"/>
                </a:lnTo>
                <a:lnTo>
                  <a:pt x="7798032" y="8385"/>
                </a:lnTo>
                <a:cubicBezTo>
                  <a:pt x="7161317" y="943436"/>
                  <a:pt x="6784258" y="2104148"/>
                  <a:pt x="6784258" y="3361580"/>
                </a:cubicBezTo>
                <a:cubicBezTo>
                  <a:pt x="6784258" y="4619013"/>
                  <a:pt x="7161317" y="5779724"/>
                  <a:pt x="7798032" y="6714775"/>
                </a:cubicBezTo>
                <a:lnTo>
                  <a:pt x="7900515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pattFill prst="dkUp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0" y="2163752"/>
            <a:ext cx="4963886" cy="95573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315792" y="2280947"/>
            <a:ext cx="5513705" cy="681355"/>
            <a:chOff x="3596021" y="2063234"/>
            <a:chExt cx="5513705" cy="681355"/>
          </a:xfrm>
        </p:grpSpPr>
        <p:sp>
          <p:nvSpPr>
            <p:cNvPr id="21" name="矩形 20"/>
            <p:cNvSpPr/>
            <p:nvPr/>
          </p:nvSpPr>
          <p:spPr>
            <a:xfrm>
              <a:off x="3596021" y="2063234"/>
              <a:ext cx="4450080" cy="5219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bg1"/>
                  </a:solidFill>
                  <a:latin typeface="+mj-ea"/>
                  <a:ea typeface="+mj-ea"/>
                </a:rPr>
                <a:t>昆山丙晨机电设备</a:t>
              </a:r>
              <a:r>
                <a:rPr lang="zh-CN" altLang="en-US" sz="2800" dirty="0">
                  <a:solidFill>
                    <a:schemeClr val="bg1"/>
                  </a:solidFill>
                  <a:latin typeface="+mj-ea"/>
                  <a:ea typeface="+mj-ea"/>
                </a:rPr>
                <a:t>有限公司</a:t>
              </a:r>
              <a:endParaRPr lang="zh-CN" altLang="en-US" sz="28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3596021" y="2499479"/>
              <a:ext cx="5513705" cy="245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altLang="zh-CN" sz="1000" dirty="0">
                  <a:solidFill>
                    <a:schemeClr val="bg1"/>
                  </a:solidFill>
                  <a:latin typeface="Arial Black" panose="020B0A04020102020204" pitchFamily="34" charset="0"/>
                  <a:ea typeface="方正细圆简体" pitchFamily="2" charset="-122"/>
                  <a:sym typeface="+mn-ea"/>
                </a:rPr>
                <a:t>   Kunshan Bingchen Electromechanical Equipment Co., Ltd</a:t>
              </a:r>
              <a:endParaRPr lang="en-US" altLang="zh-CN" sz="1000" dirty="0">
                <a:solidFill>
                  <a:schemeClr val="bg1"/>
                </a:solidFill>
                <a:latin typeface="Arial Black" panose="020B0A04020102020204" pitchFamily="34" charset="0"/>
                <a:ea typeface="方正细圆简体" pitchFamily="2" charset="-122"/>
                <a:sym typeface="+mn-ea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315390" y="3190596"/>
            <a:ext cx="5209256" cy="2651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spc="19" dirty="0">
                <a:latin typeface="Microsoft YaHei UI" panose="020B0503020204020204" charset="-122"/>
                <a:ea typeface="Microsoft YaHei UI" panose="020B0503020204020204" charset="-122"/>
                <a:sym typeface="+mn-ea"/>
              </a:rPr>
              <a:t>       </a:t>
            </a:r>
            <a:r>
              <a:rPr lang="zh-CN" altLang="en-US" sz="1600" spc="19" dirty="0">
                <a:latin typeface="Microsoft YaHei UI" panose="020B0503020204020204" charset="-122"/>
                <a:ea typeface="Microsoft YaHei UI" panose="020B0503020204020204" charset="-122"/>
                <a:sym typeface="+mn-ea"/>
              </a:rPr>
              <a:t>昆山丙</a:t>
            </a:r>
            <a:r>
              <a:rPr lang="zh-CN" altLang="en-US" sz="1600" spc="19" dirty="0">
                <a:latin typeface="Microsoft YaHei UI" panose="020B0503020204020204" charset="-122"/>
                <a:ea typeface="Microsoft YaHei UI" panose="020B0503020204020204" charset="-122"/>
                <a:sym typeface="+mn-ea"/>
              </a:rPr>
              <a:t>晨是一家专业技术型服务型的公司，自从成立以来，一直致力于为客户提供高质量、高标准的及服务。我们的客户覆盖汽车、半导体、</a:t>
            </a:r>
            <a:r>
              <a:rPr lang="en-US" altLang="zh-CN" sz="1600" spc="19" dirty="0">
                <a:latin typeface="Microsoft YaHei UI" panose="020B0503020204020204" charset="-122"/>
                <a:ea typeface="Microsoft YaHei UI" panose="020B0503020204020204" charset="-122"/>
                <a:sym typeface="+mn-ea"/>
              </a:rPr>
              <a:t>3C</a:t>
            </a:r>
            <a:r>
              <a:rPr lang="zh-CN" altLang="en-US" sz="1600" spc="19" dirty="0">
                <a:latin typeface="Microsoft YaHei UI" panose="020B0503020204020204" charset="-122"/>
                <a:ea typeface="Microsoft YaHei UI" panose="020B0503020204020204" charset="-122"/>
                <a:sym typeface="+mn-ea"/>
              </a:rPr>
              <a:t>消费电子、新能源等新兴的技术公司。我们的团队在机械、电气、软件等领域有着多年的项目实战经验</a:t>
            </a:r>
            <a:r>
              <a:rPr lang="en-US" altLang="zh-CN" sz="1600" spc="19" dirty="0">
                <a:latin typeface="Microsoft YaHei UI" panose="020B0503020204020204" charset="-122"/>
                <a:ea typeface="Microsoft YaHei UI" panose="020B0503020204020204" charset="-122"/>
                <a:sym typeface="+mn-ea"/>
              </a:rPr>
              <a:t>.</a:t>
            </a:r>
            <a:r>
              <a:rPr lang="zh-CN" altLang="en-US" sz="1600" spc="19" dirty="0">
                <a:latin typeface="Microsoft YaHei UI" panose="020B0503020204020204" charset="-122"/>
                <a:ea typeface="Microsoft YaHei UI" panose="020B0503020204020204" charset="-122"/>
                <a:sym typeface="+mn-ea"/>
              </a:rPr>
              <a:t>至今已经成功地为客户递交了多套的产线以及项目</a:t>
            </a:r>
            <a:r>
              <a:rPr lang="en-US" altLang="zh-CN" sz="1600" spc="19" dirty="0">
                <a:latin typeface="Microsoft YaHei UI" panose="020B0503020204020204" charset="-122"/>
                <a:ea typeface="Microsoft YaHei UI" panose="020B0503020204020204" charset="-122"/>
                <a:sym typeface="+mn-ea"/>
              </a:rPr>
              <a:t>,</a:t>
            </a:r>
            <a:r>
              <a:rPr lang="zh-CN" altLang="en-US" sz="1600" spc="19" dirty="0">
                <a:latin typeface="Microsoft YaHei UI" panose="020B0503020204020204" charset="-122"/>
                <a:ea typeface="Microsoft YaHei UI" panose="020B0503020204020204" charset="-122"/>
                <a:sym typeface="+mn-ea"/>
              </a:rPr>
              <a:t>我们最重要的优势是所有的项目都有专业专人对应，项目化的管理理念，同时借鉴国外合作伙伴先进的项目经验，技术型人才输送。</a:t>
            </a:r>
            <a:r>
              <a:rPr lang="zh-CN" altLang="en-US" sz="1600" dirty="0">
                <a:latin typeface="+mj-lt"/>
              </a:rPr>
              <a:t>。</a:t>
            </a:r>
            <a:endParaRPr lang="zh-CN" altLang="en-US" sz="1600" dirty="0">
              <a:latin typeface="+mj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48865" cy="81661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55892" y="220389"/>
            <a:ext cx="16546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企业概况</a:t>
            </a:r>
            <a:endParaRPr lang="zh-CN" altLang="en-US" sz="2800" dirty="0"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6" name="箭头: 五边形 5"/>
          <p:cNvSpPr/>
          <p:nvPr/>
        </p:nvSpPr>
        <p:spPr>
          <a:xfrm>
            <a:off x="0" y="196816"/>
            <a:ext cx="827314" cy="570365"/>
          </a:xfrm>
          <a:prstGeom prst="homePlate">
            <a:avLst>
              <a:gd name="adj" fmla="val 50096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406598" y="328314"/>
            <a:ext cx="13179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+mj-lt"/>
              </a:rPr>
              <a:t>Company Profile</a:t>
            </a:r>
            <a:endParaRPr lang="zh-CN" altLang="en-US" sz="1200" dirty="0">
              <a:latin typeface="+mj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17979" y="251575"/>
            <a:ext cx="8241791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600" dirty="0">
                <a:latin typeface="Microsoft YaHei UI" panose="020B0503020204020204" charset="-122"/>
                <a:ea typeface="Microsoft YaHei UI" panose="020B0503020204020204" charset="-122"/>
                <a:sym typeface="+mn-ea"/>
              </a:rPr>
              <a:t>为了更好的服务，客户的需求，贴合市场的发展，我司储备了大量的，有国外项目经验的技术人员。 （工人都是有国内外，项目经验的</a:t>
            </a:r>
            <a:r>
              <a:rPr lang="zh-CN" sz="1600" dirty="0">
                <a:latin typeface="Microsoft YaHei UI" panose="020B0503020204020204" charset="-122"/>
                <a:ea typeface="Microsoft YaHei UI" panose="020B0503020204020204" charset="-122"/>
                <a:sym typeface="+mn-ea"/>
              </a:rPr>
              <a:t>、</a:t>
            </a:r>
            <a:r>
              <a:rPr sz="1600" dirty="0">
                <a:latin typeface="Microsoft YaHei UI" panose="020B0503020204020204" charset="-122"/>
                <a:ea typeface="Microsoft YaHei UI" panose="020B0503020204020204" charset="-122"/>
                <a:sym typeface="+mn-ea"/>
              </a:rPr>
              <a:t>成熟工人，我司也有相应的处理经验）目前我们有实施经验的项目地，有欧洲地区，德国，匈牙利，英国，土耳其等。北美有，美国及墨西哥。亚洲有越南，印度，泰国</a:t>
            </a:r>
            <a:r>
              <a:rPr lang="zh-CN" sz="1600" dirty="0">
                <a:latin typeface="Microsoft YaHei UI" panose="020B0503020204020204" charset="-122"/>
                <a:ea typeface="Microsoft YaHei UI" panose="020B0503020204020204" charset="-122"/>
                <a:sym typeface="+mn-ea"/>
              </a:rPr>
              <a:t>，俄罗斯</a:t>
            </a:r>
            <a:r>
              <a:rPr sz="1600" dirty="0">
                <a:latin typeface="Microsoft YaHei UI" panose="020B0503020204020204" charset="-122"/>
                <a:ea typeface="Microsoft YaHei UI" panose="020B0503020204020204" charset="-122"/>
                <a:sym typeface="+mn-ea"/>
              </a:rPr>
              <a:t>等。</a:t>
            </a:r>
            <a:endParaRPr lang="zh-CN" altLang="en-US" sz="1600" dirty="0">
              <a:latin typeface="Microsoft YaHei UI" panose="020B0503020204020204" charset="-122"/>
              <a:ea typeface="Microsoft YaHei UI" panose="020B0503020204020204" charset="-122"/>
              <a:sym typeface="+mn-ea"/>
            </a:endParaRPr>
          </a:p>
        </p:txBody>
      </p:sp>
      <p:sp>
        <p:nvSpPr>
          <p:cNvPr id="9" name="Freeform 90"/>
          <p:cNvSpPr>
            <a:spLocks noChangeArrowheads="1"/>
          </p:cNvSpPr>
          <p:nvPr/>
        </p:nvSpPr>
        <p:spPr bwMode="auto">
          <a:xfrm>
            <a:off x="190303" y="343019"/>
            <a:ext cx="341024" cy="277958"/>
          </a:xfrm>
          <a:custGeom>
            <a:avLst/>
            <a:gdLst>
              <a:gd name="T0" fmla="*/ 875 w 1286"/>
              <a:gd name="T1" fmla="*/ 407 h 1050"/>
              <a:gd name="T2" fmla="*/ 875 w 1286"/>
              <a:gd name="T3" fmla="*/ 524 h 1050"/>
              <a:gd name="T4" fmla="*/ 700 w 1286"/>
              <a:gd name="T5" fmla="*/ 524 h 1050"/>
              <a:gd name="T6" fmla="*/ 700 w 1286"/>
              <a:gd name="T7" fmla="*/ 699 h 1050"/>
              <a:gd name="T8" fmla="*/ 585 w 1286"/>
              <a:gd name="T9" fmla="*/ 699 h 1050"/>
              <a:gd name="T10" fmla="*/ 585 w 1286"/>
              <a:gd name="T11" fmla="*/ 524 h 1050"/>
              <a:gd name="T12" fmla="*/ 410 w 1286"/>
              <a:gd name="T13" fmla="*/ 524 h 1050"/>
              <a:gd name="T14" fmla="*/ 410 w 1286"/>
              <a:gd name="T15" fmla="*/ 407 h 1050"/>
              <a:gd name="T16" fmla="*/ 585 w 1286"/>
              <a:gd name="T17" fmla="*/ 407 h 1050"/>
              <a:gd name="T18" fmla="*/ 585 w 1286"/>
              <a:gd name="T19" fmla="*/ 232 h 1050"/>
              <a:gd name="T20" fmla="*/ 700 w 1286"/>
              <a:gd name="T21" fmla="*/ 232 h 1050"/>
              <a:gd name="T22" fmla="*/ 700 w 1286"/>
              <a:gd name="T23" fmla="*/ 407 h 1050"/>
              <a:gd name="T24" fmla="*/ 875 w 1286"/>
              <a:gd name="T25" fmla="*/ 407 h 1050"/>
              <a:gd name="T26" fmla="*/ 1167 w 1286"/>
              <a:gd name="T27" fmla="*/ 817 h 1050"/>
              <a:gd name="T28" fmla="*/ 1167 w 1286"/>
              <a:gd name="T29" fmla="*/ 117 h 1050"/>
              <a:gd name="T30" fmla="*/ 118 w 1286"/>
              <a:gd name="T31" fmla="*/ 117 h 1050"/>
              <a:gd name="T32" fmla="*/ 118 w 1286"/>
              <a:gd name="T33" fmla="*/ 817 h 1050"/>
              <a:gd name="T34" fmla="*/ 1167 w 1286"/>
              <a:gd name="T35" fmla="*/ 817 h 1050"/>
              <a:gd name="T36" fmla="*/ 1167 w 1286"/>
              <a:gd name="T37" fmla="*/ 0 h 1050"/>
              <a:gd name="T38" fmla="*/ 1285 w 1286"/>
              <a:gd name="T39" fmla="*/ 117 h 1050"/>
              <a:gd name="T40" fmla="*/ 1282 w 1286"/>
              <a:gd name="T41" fmla="*/ 817 h 1050"/>
              <a:gd name="T42" fmla="*/ 1167 w 1286"/>
              <a:gd name="T43" fmla="*/ 932 h 1050"/>
              <a:gd name="T44" fmla="*/ 875 w 1286"/>
              <a:gd name="T45" fmla="*/ 932 h 1050"/>
              <a:gd name="T46" fmla="*/ 875 w 1286"/>
              <a:gd name="T47" fmla="*/ 1049 h 1050"/>
              <a:gd name="T48" fmla="*/ 410 w 1286"/>
              <a:gd name="T49" fmla="*/ 1049 h 1050"/>
              <a:gd name="T50" fmla="*/ 410 w 1286"/>
              <a:gd name="T51" fmla="*/ 932 h 1050"/>
              <a:gd name="T52" fmla="*/ 118 w 1286"/>
              <a:gd name="T53" fmla="*/ 932 h 1050"/>
              <a:gd name="T54" fmla="*/ 0 w 1286"/>
              <a:gd name="T55" fmla="*/ 817 h 1050"/>
              <a:gd name="T56" fmla="*/ 0 w 1286"/>
              <a:gd name="T57" fmla="*/ 117 h 1050"/>
              <a:gd name="T58" fmla="*/ 118 w 1286"/>
              <a:gd name="T59" fmla="*/ 0 h 1050"/>
              <a:gd name="T60" fmla="*/ 1167 w 1286"/>
              <a:gd name="T61" fmla="*/ 0 h 10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286" h="1050">
                <a:moveTo>
                  <a:pt x="875" y="407"/>
                </a:moveTo>
                <a:lnTo>
                  <a:pt x="875" y="524"/>
                </a:lnTo>
                <a:lnTo>
                  <a:pt x="700" y="524"/>
                </a:lnTo>
                <a:lnTo>
                  <a:pt x="700" y="699"/>
                </a:lnTo>
                <a:lnTo>
                  <a:pt x="585" y="699"/>
                </a:lnTo>
                <a:lnTo>
                  <a:pt x="585" y="524"/>
                </a:lnTo>
                <a:lnTo>
                  <a:pt x="410" y="524"/>
                </a:lnTo>
                <a:lnTo>
                  <a:pt x="410" y="407"/>
                </a:lnTo>
                <a:lnTo>
                  <a:pt x="585" y="407"/>
                </a:lnTo>
                <a:lnTo>
                  <a:pt x="585" y="232"/>
                </a:lnTo>
                <a:lnTo>
                  <a:pt x="700" y="232"/>
                </a:lnTo>
                <a:lnTo>
                  <a:pt x="700" y="407"/>
                </a:lnTo>
                <a:lnTo>
                  <a:pt x="875" y="407"/>
                </a:lnTo>
                <a:close/>
                <a:moveTo>
                  <a:pt x="1167" y="817"/>
                </a:moveTo>
                <a:lnTo>
                  <a:pt x="1167" y="117"/>
                </a:lnTo>
                <a:lnTo>
                  <a:pt x="118" y="117"/>
                </a:lnTo>
                <a:lnTo>
                  <a:pt x="118" y="817"/>
                </a:lnTo>
                <a:lnTo>
                  <a:pt x="1167" y="817"/>
                </a:lnTo>
                <a:close/>
                <a:moveTo>
                  <a:pt x="1167" y="0"/>
                </a:moveTo>
                <a:cubicBezTo>
                  <a:pt x="1230" y="0"/>
                  <a:pt x="1285" y="52"/>
                  <a:pt x="1285" y="117"/>
                </a:cubicBezTo>
                <a:lnTo>
                  <a:pt x="1282" y="817"/>
                </a:lnTo>
                <a:cubicBezTo>
                  <a:pt x="1282" y="880"/>
                  <a:pt x="1230" y="932"/>
                  <a:pt x="1167" y="932"/>
                </a:cubicBezTo>
                <a:lnTo>
                  <a:pt x="875" y="932"/>
                </a:lnTo>
                <a:lnTo>
                  <a:pt x="875" y="1049"/>
                </a:lnTo>
                <a:lnTo>
                  <a:pt x="410" y="1049"/>
                </a:lnTo>
                <a:lnTo>
                  <a:pt x="410" y="932"/>
                </a:lnTo>
                <a:lnTo>
                  <a:pt x="118" y="932"/>
                </a:lnTo>
                <a:cubicBezTo>
                  <a:pt x="52" y="932"/>
                  <a:pt x="0" y="880"/>
                  <a:pt x="0" y="817"/>
                </a:cubicBezTo>
                <a:lnTo>
                  <a:pt x="0" y="117"/>
                </a:lnTo>
                <a:cubicBezTo>
                  <a:pt x="0" y="52"/>
                  <a:pt x="52" y="0"/>
                  <a:pt x="118" y="0"/>
                </a:cubicBezTo>
                <a:lnTo>
                  <a:pt x="116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endParaRPr lang="en-US"/>
          </a:p>
        </p:txBody>
      </p:sp>
      <p:sp>
        <p:nvSpPr>
          <p:cNvPr id="10" name="矩形 9"/>
          <p:cNvSpPr/>
          <p:nvPr/>
        </p:nvSpPr>
        <p:spPr>
          <a:xfrm>
            <a:off x="12077123" y="196816"/>
            <a:ext cx="114877" cy="5703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OIP-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10" y="2253615"/>
            <a:ext cx="1654810" cy="1099820"/>
          </a:xfrm>
          <a:prstGeom prst="rect">
            <a:avLst/>
          </a:prstGeom>
        </p:spPr>
      </p:pic>
      <p:pic>
        <p:nvPicPr>
          <p:cNvPr id="3" name="图片 2" descr="匈牙利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" y="4315460"/>
            <a:ext cx="1654175" cy="1099820"/>
          </a:xfrm>
          <a:prstGeom prst="rect">
            <a:avLst/>
          </a:prstGeom>
        </p:spPr>
      </p:pic>
      <p:pic>
        <p:nvPicPr>
          <p:cNvPr id="11" name="图片 10" descr="英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790" y="2253615"/>
            <a:ext cx="1832610" cy="1099820"/>
          </a:xfrm>
          <a:prstGeom prst="rect">
            <a:avLst/>
          </a:prstGeom>
        </p:spPr>
      </p:pic>
      <p:pic>
        <p:nvPicPr>
          <p:cNvPr id="16" name="图片 15" descr="美国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0790" y="4279265"/>
            <a:ext cx="1870075" cy="1121410"/>
          </a:xfrm>
          <a:prstGeom prst="rect">
            <a:avLst/>
          </a:prstGeom>
        </p:spPr>
      </p:pic>
      <p:pic>
        <p:nvPicPr>
          <p:cNvPr id="12" name="图片 11" descr="越南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8870" y="2245360"/>
            <a:ext cx="1812290" cy="1085215"/>
          </a:xfrm>
          <a:prstGeom prst="rect">
            <a:avLst/>
          </a:prstGeom>
        </p:spPr>
      </p:pic>
      <p:pic>
        <p:nvPicPr>
          <p:cNvPr id="21" name="图片 20" descr="泰国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970" y="4315460"/>
            <a:ext cx="1838960" cy="1102360"/>
          </a:xfrm>
          <a:prstGeom prst="rect">
            <a:avLst/>
          </a:prstGeom>
        </p:spPr>
      </p:pic>
      <p:pic>
        <p:nvPicPr>
          <p:cNvPr id="19" name="图片 18" descr="土耳其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26630" y="2253615"/>
            <a:ext cx="1811020" cy="1085850"/>
          </a:xfrm>
          <a:prstGeom prst="rect">
            <a:avLst/>
          </a:prstGeom>
        </p:spPr>
      </p:pic>
      <p:pic>
        <p:nvPicPr>
          <p:cNvPr id="20" name="图片 19" descr="墨西哥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92035" y="4322445"/>
            <a:ext cx="1823085" cy="1095375"/>
          </a:xfrm>
          <a:prstGeom prst="rect">
            <a:avLst/>
          </a:prstGeom>
        </p:spPr>
      </p:pic>
      <p:pic>
        <p:nvPicPr>
          <p:cNvPr id="22" name="图片 21" descr="印度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44710" y="2212340"/>
            <a:ext cx="1717040" cy="1139825"/>
          </a:xfrm>
          <a:prstGeom prst="rect">
            <a:avLst/>
          </a:prstGeom>
        </p:spPr>
      </p:pic>
      <p:pic>
        <p:nvPicPr>
          <p:cNvPr id="25" name="图片 24" descr="俄罗斯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01225" y="4322445"/>
            <a:ext cx="1747520" cy="116459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3135" y="6041390"/>
            <a:ext cx="2348865" cy="8166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3873102" y="1715759"/>
            <a:ext cx="4446815" cy="3920207"/>
            <a:chOff x="4377836" y="1863093"/>
            <a:chExt cx="4446815" cy="3920207"/>
          </a:xfrm>
        </p:grpSpPr>
        <p:grpSp>
          <p:nvGrpSpPr>
            <p:cNvPr id="3" name="组合 2"/>
            <p:cNvGrpSpPr/>
            <p:nvPr/>
          </p:nvGrpSpPr>
          <p:grpSpPr>
            <a:xfrm>
              <a:off x="4577444" y="1863093"/>
              <a:ext cx="2583447" cy="818232"/>
              <a:chOff x="4577444" y="1863093"/>
              <a:chExt cx="2583447" cy="818232"/>
            </a:xfrm>
          </p:grpSpPr>
          <p:sp>
            <p:nvSpPr>
              <p:cNvPr id="23" name="TextBox 222"/>
              <p:cNvSpPr txBox="1"/>
              <p:nvPr/>
            </p:nvSpPr>
            <p:spPr>
              <a:xfrm>
                <a:off x="4577444" y="1863093"/>
                <a:ext cx="2583447" cy="6451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3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公司</a:t>
                </a:r>
                <a:r>
                  <a:rPr lang="zh-CN" altLang="en-US" sz="3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理念</a:t>
                </a:r>
                <a:endParaRPr lang="zh-CN" altLang="en-US" sz="3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" name="矩形 1"/>
              <p:cNvSpPr/>
              <p:nvPr/>
            </p:nvSpPr>
            <p:spPr>
              <a:xfrm>
                <a:off x="4641361" y="2404326"/>
                <a:ext cx="131606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200" dirty="0"/>
                  <a:t>Enterprise Culture</a:t>
                </a:r>
                <a:endParaRPr lang="zh-CN" altLang="en-US" sz="1200" dirty="0"/>
              </a:p>
            </p:txBody>
          </p:sp>
        </p:grpSp>
        <p:sp>
          <p:nvSpPr>
            <p:cNvPr id="11" name="矩形 10"/>
            <p:cNvSpPr/>
            <p:nvPr/>
          </p:nvSpPr>
          <p:spPr>
            <a:xfrm>
              <a:off x="4377836" y="2681325"/>
              <a:ext cx="4446815" cy="31019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69900" marR="635">
                <a:lnSpc>
                  <a:spcPts val="1785"/>
                </a:lnSpc>
                <a:spcBef>
                  <a:spcPts val="90"/>
                </a:spcBef>
              </a:pPr>
              <a:r>
                <a:rPr lang="en-US" sz="1400" dirty="0">
                  <a:latin typeface="Microsoft YaHei UI" panose="020B0503020204020204" charset="-122"/>
                  <a:ea typeface="Microsoft YaHei UI" panose="020B0503020204020204" charset="-122"/>
                  <a:sym typeface="+mn-ea"/>
                </a:rPr>
                <a:t>       </a:t>
              </a:r>
              <a:r>
                <a:rPr sz="1400" dirty="0">
                  <a:latin typeface="Microsoft YaHei UI" panose="020B0503020204020204" charset="-122"/>
                  <a:ea typeface="Microsoft YaHei UI" panose="020B0503020204020204" charset="-122"/>
                  <a:sym typeface="+mn-ea"/>
                </a:rPr>
                <a:t>我们做的服务范围，项目现场的机电安装，桥架的架设，电缆的铺装，食品饮料类饮料类设备</a:t>
              </a:r>
              <a:r>
                <a:rPr lang="zh-CN" sz="1400" dirty="0">
                  <a:latin typeface="Microsoft YaHei UI" panose="020B0503020204020204" charset="-122"/>
                  <a:ea typeface="Microsoft YaHei UI" panose="020B0503020204020204" charset="-122"/>
                  <a:sym typeface="+mn-ea"/>
                </a:rPr>
                <a:t>，</a:t>
              </a:r>
              <a:r>
                <a:rPr sz="1400" dirty="0">
                  <a:latin typeface="Microsoft YaHei UI" panose="020B0503020204020204" charset="-122"/>
                  <a:ea typeface="Microsoft YaHei UI" panose="020B0503020204020204" charset="-122"/>
                  <a:sym typeface="+mn-ea"/>
                </a:rPr>
                <a:t>自动化线体的拆装移机工作。</a:t>
              </a:r>
              <a:endParaRPr sz="1400" dirty="0">
                <a:latin typeface="Microsoft YaHei UI" panose="020B0503020204020204" charset="-122"/>
                <a:ea typeface="Microsoft YaHei UI" panose="020B0503020204020204" charset="-122"/>
              </a:endParaRPr>
            </a:p>
            <a:p>
              <a:pPr marL="469900" marR="635">
                <a:lnSpc>
                  <a:spcPts val="1785"/>
                </a:lnSpc>
                <a:spcBef>
                  <a:spcPts val="90"/>
                </a:spcBef>
              </a:pPr>
              <a:r>
                <a:rPr sz="1400" dirty="0">
                  <a:latin typeface="Microsoft YaHei UI" panose="020B0503020204020204" charset="-122"/>
                  <a:ea typeface="Microsoft YaHei UI" panose="020B0503020204020204" charset="-122"/>
                  <a:sym typeface="+mn-ea"/>
                </a:rPr>
                <a:t>自动化智能线体或设备，厂内</a:t>
              </a:r>
              <a:r>
                <a:rPr lang="zh-CN" sz="1400" dirty="0">
                  <a:latin typeface="Microsoft YaHei UI" panose="020B0503020204020204" charset="-122"/>
                  <a:ea typeface="Microsoft YaHei UI" panose="020B0503020204020204" charset="-122"/>
                  <a:sym typeface="+mn-ea"/>
                </a:rPr>
                <a:t>的</a:t>
              </a:r>
              <a:r>
                <a:rPr sz="1400" dirty="0">
                  <a:latin typeface="Microsoft YaHei UI" panose="020B0503020204020204" charset="-122"/>
                  <a:ea typeface="Microsoft YaHei UI" panose="020B0503020204020204" charset="-122"/>
                  <a:sym typeface="+mn-ea"/>
                </a:rPr>
                <a:t>组装，调试，现场的安装调试。</a:t>
              </a:r>
              <a:endParaRPr sz="1400" dirty="0">
                <a:latin typeface="Microsoft YaHei UI" panose="020B0503020204020204" charset="-122"/>
                <a:ea typeface="Microsoft YaHei UI" panose="020B0503020204020204" charset="-122"/>
              </a:endParaRPr>
            </a:p>
            <a:p>
              <a:pPr marL="469900" marR="635">
                <a:lnSpc>
                  <a:spcPts val="1785"/>
                </a:lnSpc>
                <a:spcBef>
                  <a:spcPts val="90"/>
                </a:spcBef>
              </a:pPr>
              <a:r>
                <a:rPr lang="zh-CN" altLang="en-US" sz="1400" spc="19" dirty="0">
                  <a:latin typeface="Microsoft YaHei UI" panose="020B0503020204020204" charset="-122"/>
                  <a:ea typeface="Microsoft YaHei UI" panose="020B0503020204020204" charset="-122"/>
                  <a:sym typeface="+mn-ea"/>
                </a:rPr>
                <a:t>    “服务仅有起点，没有终点；仅有不足，没有满足</a:t>
              </a:r>
              <a:r>
                <a:rPr lang="en-US" altLang="zh-CN" sz="1400" spc="19" dirty="0">
                  <a:latin typeface="Microsoft YaHei UI" panose="020B0503020204020204" charset="-122"/>
                  <a:ea typeface="Microsoft YaHei UI" panose="020B0503020204020204" charset="-122"/>
                  <a:sym typeface="+mn-ea"/>
                </a:rPr>
                <a:t>.</a:t>
              </a:r>
              <a:r>
                <a:rPr lang="en-US" altLang="zh-CN" sz="1400" spc="-3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.</a:t>
              </a:r>
              <a:r>
                <a:rPr lang="en-US" altLang="zh-CN" sz="1400" spc="-173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.</a:t>
              </a:r>
              <a:r>
                <a:rPr lang="zh-CN" altLang="en-US" sz="1400" spc="1024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”</a:t>
              </a:r>
              <a:r>
                <a:rPr lang="zh-CN" altLang="en-US" sz="1400" spc="8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是我们毕生的梦想与追求</a:t>
              </a:r>
              <a:r>
                <a:rPr lang="en-US" altLang="zh-CN" sz="1400" spc="24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!</a:t>
              </a:r>
              <a:r>
                <a:rPr lang="zh-CN" altLang="en-US" sz="1400" spc="19" dirty="0">
                  <a:latin typeface="Microsoft YaHei UI" panose="020B0503020204020204" charset="-122"/>
                  <a:ea typeface="Microsoft YaHei UI" panose="020B0503020204020204" charset="-122"/>
                  <a:sym typeface="+mn-ea"/>
                </a:rPr>
                <a:t>目标明确，坚定不移，天道酬勤，永续经营！</a:t>
              </a:r>
              <a:r>
                <a:rPr lang="zh-CN" altLang="en-US" sz="1400" spc="9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是</a:t>
              </a:r>
              <a:r>
                <a:rPr lang="zh-CN" altLang="en-US" sz="1400" spc="19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我们的经营目</a:t>
              </a:r>
              <a:r>
                <a:rPr lang="zh-CN" altLang="en-US" sz="1400" spc="34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标</a:t>
              </a:r>
              <a:r>
                <a:rPr lang="zh-CN" altLang="en-US" sz="1400" spc="19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，</a:t>
              </a:r>
              <a:r>
                <a:rPr lang="zh-CN" altLang="en-US" sz="1400" spc="9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为</a:t>
              </a:r>
              <a:r>
                <a:rPr lang="zh-CN" altLang="en-US" sz="1400" spc="19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广大客户提供</a:t>
              </a:r>
              <a:r>
                <a:rPr lang="zh-CN" altLang="en-US" sz="1400" spc="9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高</a:t>
              </a:r>
              <a:r>
                <a:rPr lang="zh-CN" altLang="en-US" sz="1400" spc="19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质量低</a:t>
              </a:r>
              <a:r>
                <a:rPr lang="zh-CN" altLang="en-US" sz="1400" spc="9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成</a:t>
              </a:r>
              <a:r>
                <a:rPr lang="zh-CN" altLang="en-US" sz="1400" spc="19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本</a:t>
              </a:r>
              <a:r>
                <a:rPr lang="zh-CN" altLang="en-US" sz="1400" spc="9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的服务</a:t>
              </a:r>
              <a:r>
                <a:rPr lang="zh-CN" altLang="en-US" sz="1400" spc="19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与</a:t>
              </a:r>
              <a:r>
                <a:rPr lang="zh-CN" altLang="en-US" sz="1400" spc="9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客</a:t>
              </a:r>
              <a:r>
                <a:rPr lang="zh-CN" altLang="en-US" sz="1400" spc="19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户共</a:t>
              </a:r>
              <a:r>
                <a:rPr lang="zh-CN" altLang="en-US" sz="1400" spc="9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赢</a:t>
              </a:r>
              <a:r>
                <a:rPr lang="zh-CN" altLang="en-US" sz="1400" spc="19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发展</a:t>
              </a:r>
              <a:r>
                <a:rPr lang="zh-CN" altLang="en-US" sz="1400" spc="9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是</a:t>
              </a:r>
              <a:r>
                <a:rPr lang="zh-CN" altLang="en-US" sz="1400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我</a:t>
              </a:r>
              <a:r>
                <a:rPr lang="zh-CN" altLang="en-US" sz="1400" spc="9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们的愿景，</a:t>
              </a:r>
              <a:endParaRPr lang="zh-CN" altLang="en-US" sz="1400" spc="9" dirty="0"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endParaRPr>
            </a:p>
            <a:p>
              <a:pPr marL="469900" marR="635">
                <a:lnSpc>
                  <a:spcPts val="1785"/>
                </a:lnSpc>
                <a:spcBef>
                  <a:spcPts val="90"/>
                </a:spcBef>
              </a:pPr>
              <a:r>
                <a:rPr lang="zh-CN" altLang="en-US" sz="1400" spc="9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面</a:t>
              </a:r>
              <a:r>
                <a:rPr lang="zh-CN" altLang="en-US" sz="1400" spc="19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对</a:t>
              </a:r>
              <a:r>
                <a:rPr lang="zh-CN" altLang="en-US" sz="1400" spc="9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发展日趋迅猛</a:t>
              </a:r>
              <a:r>
                <a:rPr lang="zh-CN" altLang="en-US" sz="1400" spc="34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的新时代</a:t>
              </a:r>
              <a:r>
                <a:rPr lang="zh-CN" altLang="en-US" sz="1400" spc="9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，智点人</a:t>
              </a:r>
              <a:r>
                <a:rPr lang="zh-CN" altLang="en-US" sz="1400" spc="19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将</a:t>
              </a:r>
              <a:r>
                <a:rPr lang="zh-CN" altLang="en-US" sz="1400" spc="9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持续锐意进</a:t>
              </a:r>
              <a:r>
                <a:rPr lang="zh-CN" altLang="en-US" sz="1400" spc="25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取，</a:t>
              </a:r>
              <a:r>
                <a:rPr lang="zh-CN" altLang="en-US" sz="1400" spc="9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持续拼搏创</a:t>
              </a:r>
              <a:r>
                <a:rPr lang="zh-CN" altLang="en-US" sz="1400" spc="14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新</a:t>
              </a:r>
              <a:r>
                <a:rPr lang="zh-CN" altLang="en-US" sz="1400" spc="25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，</a:t>
              </a:r>
              <a:r>
                <a:rPr lang="zh-CN" altLang="en-US" sz="1400" spc="9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不断地追</a:t>
              </a:r>
              <a:r>
                <a:rPr lang="zh-CN" altLang="en-US" sz="1400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求卓越。用不懈的努力与创造开启智点</a:t>
              </a:r>
              <a:r>
                <a:rPr lang="zh-CN" altLang="en-US" sz="1400" spc="9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臻</a:t>
              </a:r>
              <a:r>
                <a:rPr lang="zh-CN" altLang="en-US" sz="1400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至未</a:t>
              </a:r>
              <a:r>
                <a:rPr lang="zh-CN" altLang="en-US" sz="1400" spc="14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来</a:t>
              </a:r>
              <a:r>
                <a:rPr lang="en-US" altLang="zh-CN" sz="1400" dirty="0"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  <a:sym typeface="+mn-ea"/>
                </a:rPr>
                <a:t>...</a:t>
              </a:r>
              <a:endParaRPr lang="zh-CN" altLang="en-US" sz="1400" dirty="0"/>
            </a:p>
          </p:txBody>
        </p:sp>
      </p:grpSp>
      <p:sp>
        <p:nvSpPr>
          <p:cNvPr id="13" name="object 10"/>
          <p:cNvSpPr/>
          <p:nvPr/>
        </p:nvSpPr>
        <p:spPr>
          <a:xfrm>
            <a:off x="8841105" y="561340"/>
            <a:ext cx="2942590" cy="278066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effectLst>
            <a:softEdge rad="63500"/>
          </a:effectLst>
        </p:spPr>
        <p:txBody>
          <a:bodyPr wrap="square" lIns="0" tIns="0" rIns="0" bIns="0" rtlCol="0">
            <a:noAutofit/>
          </a:bodyPr>
          <a:p>
            <a:endParaRPr sz="2265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5875" y="3342005"/>
            <a:ext cx="2877820" cy="2691765"/>
          </a:xfrm>
          <a:prstGeom prst="rect">
            <a:avLst/>
          </a:prstGeom>
        </p:spPr>
      </p:pic>
      <p:sp>
        <p:nvSpPr>
          <p:cNvPr id="24" name="object 12"/>
          <p:cNvSpPr/>
          <p:nvPr/>
        </p:nvSpPr>
        <p:spPr>
          <a:xfrm>
            <a:off x="178435" y="561975"/>
            <a:ext cx="3894455" cy="54717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effectLst>
            <a:softEdge rad="63500"/>
          </a:effectLst>
        </p:spPr>
        <p:txBody>
          <a:bodyPr wrap="square" lIns="0" tIns="0" rIns="0" bIns="0" rtlCol="0">
            <a:noAutofit/>
          </a:bodyPr>
          <a:p>
            <a:endParaRPr sz="2265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48865" cy="81661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>
            <a:off x="0" y="0"/>
            <a:ext cx="12192000" cy="6857999"/>
            <a:chOff x="0" y="-1408534"/>
            <a:chExt cx="12192000" cy="6857999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408534"/>
              <a:ext cx="12192000" cy="404093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5253"/>
            <a:stretch>
              <a:fillRect/>
            </a:stretch>
          </p:blipFill>
          <p:spPr>
            <a:xfrm>
              <a:off x="0" y="-1408534"/>
              <a:ext cx="12192000" cy="4221180"/>
            </a:xfrm>
            <a:prstGeom prst="rect">
              <a:avLst/>
            </a:prstGeom>
          </p:spPr>
        </p:pic>
      </p:grpSp>
      <p:sp>
        <p:nvSpPr>
          <p:cNvPr id="4" name="箭头: 五边形 3"/>
          <p:cNvSpPr/>
          <p:nvPr/>
        </p:nvSpPr>
        <p:spPr>
          <a:xfrm rot="5400000">
            <a:off x="3371850" y="-3371850"/>
            <a:ext cx="5448300" cy="12192000"/>
          </a:xfrm>
          <a:prstGeom prst="homePlate">
            <a:avLst>
              <a:gd name="adj" fmla="val 32963"/>
            </a:avLst>
          </a:prstGeom>
          <a:solidFill>
            <a:schemeClr val="bg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618672" y="1554038"/>
            <a:ext cx="2926080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dirty="0"/>
              <a:t>业务</a:t>
            </a:r>
            <a:r>
              <a:rPr lang="zh-CN" altLang="en-US" sz="5400" dirty="0"/>
              <a:t>范围</a:t>
            </a:r>
            <a:endParaRPr lang="zh-CN" altLang="en-US" sz="5400" dirty="0"/>
          </a:p>
        </p:txBody>
      </p:sp>
      <p:sp>
        <p:nvSpPr>
          <p:cNvPr id="8" name="矩形 7"/>
          <p:cNvSpPr/>
          <p:nvPr/>
        </p:nvSpPr>
        <p:spPr>
          <a:xfrm>
            <a:off x="3951823" y="2626492"/>
            <a:ext cx="4302125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3C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电子</a:t>
            </a: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|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汽车制造</a:t>
            </a: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|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新能源锂电</a:t>
            </a: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|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光伏</a:t>
            </a: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|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半导体</a:t>
            </a:r>
            <a:r>
              <a:rPr lang="zh-CN" altLang="en-US" sz="1600" dirty="0"/>
              <a:t>等等</a:t>
            </a:r>
            <a:endParaRPr lang="zh-CN" altLang="en-US" sz="1600" dirty="0"/>
          </a:p>
        </p:txBody>
      </p:sp>
      <p:sp>
        <p:nvSpPr>
          <p:cNvPr id="9" name="矩形 8"/>
          <p:cNvSpPr/>
          <p:nvPr/>
        </p:nvSpPr>
        <p:spPr>
          <a:xfrm>
            <a:off x="5382894" y="2349493"/>
            <a:ext cx="1426210" cy="275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dirty="0">
                <a:latin typeface="+mj-lt"/>
              </a:rPr>
              <a:t>Scope of business</a:t>
            </a:r>
            <a:endParaRPr lang="en-US" altLang="zh-CN" sz="1200" dirty="0">
              <a:latin typeface="+mj-lt"/>
            </a:endParaRPr>
          </a:p>
        </p:txBody>
      </p:sp>
      <p:sp>
        <p:nvSpPr>
          <p:cNvPr id="28" name="TextBox 222"/>
          <p:cNvSpPr txBox="1"/>
          <p:nvPr/>
        </p:nvSpPr>
        <p:spPr>
          <a:xfrm>
            <a:off x="3951605" y="2963545"/>
            <a:ext cx="4400550" cy="19843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目前我们对行业需求的应用以及整个行业前景的紧缺型人才前铺，对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3C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电子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/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汽车制造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/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新能源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/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半导体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/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光伏等布局以及培养，以满足客户需求。并做到</a:t>
            </a:r>
            <a:r>
              <a:rPr lang="zh-CN" altLang="en-US" sz="14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客户第一、安全第一、服务第一、品质第一</a:t>
            </a:r>
            <a:endParaRPr lang="zh-CN" altLang="en-US" sz="1400" b="1" u="sng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+mn-ea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-1609725" y="4272280"/>
            <a:ext cx="15411450" cy="950595"/>
            <a:chOff x="-1690187" y="4272121"/>
            <a:chExt cx="15411502" cy="494781"/>
          </a:xfrm>
        </p:grpSpPr>
        <p:sp>
          <p:nvSpPr>
            <p:cNvPr id="29" name="矩形 28"/>
            <p:cNvSpPr/>
            <p:nvPr/>
          </p:nvSpPr>
          <p:spPr>
            <a:xfrm rot="997981">
              <a:off x="-1690187" y="4272121"/>
              <a:ext cx="7953407" cy="494781"/>
            </a:xfrm>
            <a:prstGeom prst="rect">
              <a:avLst/>
            </a:prstGeom>
            <a:solidFill>
              <a:srgbClr val="C61A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 rot="20602019" flipH="1">
              <a:off x="5767908" y="4272121"/>
              <a:ext cx="7953407" cy="494781"/>
            </a:xfrm>
            <a:prstGeom prst="rect">
              <a:avLst/>
            </a:prstGeom>
            <a:solidFill>
              <a:srgbClr val="C61A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 rot="5400000">
            <a:off x="4989494" y="-1924736"/>
            <a:ext cx="2213013" cy="14523914"/>
            <a:chOff x="5212807" y="-3722565"/>
            <a:chExt cx="7363710" cy="14631333"/>
          </a:xfrm>
        </p:grpSpPr>
        <p:cxnSp>
          <p:nvCxnSpPr>
            <p:cNvPr id="33" name="直接连接符 32"/>
            <p:cNvCxnSpPr/>
            <p:nvPr/>
          </p:nvCxnSpPr>
          <p:spPr>
            <a:xfrm rot="16200000" flipH="1">
              <a:off x="5308893" y="-3722565"/>
              <a:ext cx="7267624" cy="7267624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rot="16200000">
              <a:off x="5212807" y="3545060"/>
              <a:ext cx="7363708" cy="7363708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等腰三角形 1"/>
          <p:cNvSpPr/>
          <p:nvPr/>
        </p:nvSpPr>
        <p:spPr>
          <a:xfrm flipV="1">
            <a:off x="4452716" y="0"/>
            <a:ext cx="3286568" cy="525648"/>
          </a:xfrm>
          <a:prstGeom prst="triangle">
            <a:avLst/>
          </a:prstGeom>
          <a:solidFill>
            <a:srgbClr val="C61A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48865" cy="81661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 flipH="1">
            <a:off x="6155690" y="0"/>
            <a:ext cx="6035675" cy="6858000"/>
          </a:xfrm>
          <a:prstGeom prst="rect">
            <a:avLst/>
          </a:prstGeom>
          <a:solidFill>
            <a:srgbClr val="C00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55892" y="220389"/>
            <a:ext cx="16546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项目介绍</a:t>
            </a:r>
            <a:endParaRPr lang="zh-CN" altLang="en-US" sz="2800" dirty="0"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6" name="箭头: 五边形 5"/>
          <p:cNvSpPr/>
          <p:nvPr/>
        </p:nvSpPr>
        <p:spPr>
          <a:xfrm>
            <a:off x="0" y="196816"/>
            <a:ext cx="827314" cy="570365"/>
          </a:xfrm>
          <a:prstGeom prst="homePlate">
            <a:avLst>
              <a:gd name="adj" fmla="val 50096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406598" y="328314"/>
            <a:ext cx="21888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+mj-lt"/>
              </a:rPr>
              <a:t>Early Stage Of The Research</a:t>
            </a:r>
            <a:endParaRPr lang="zh-CN" altLang="en-US" sz="1200" dirty="0">
              <a:latin typeface="+mj-lt"/>
            </a:endParaRPr>
          </a:p>
        </p:txBody>
      </p:sp>
      <p:sp>
        <p:nvSpPr>
          <p:cNvPr id="16" name="Freeform 107"/>
          <p:cNvSpPr>
            <a:spLocks noChangeArrowheads="1"/>
          </p:cNvSpPr>
          <p:nvPr/>
        </p:nvSpPr>
        <p:spPr bwMode="auto">
          <a:xfrm>
            <a:off x="232230" y="343016"/>
            <a:ext cx="247593" cy="247593"/>
          </a:xfrm>
          <a:custGeom>
            <a:avLst/>
            <a:gdLst>
              <a:gd name="T0" fmla="*/ 699 w 935"/>
              <a:gd name="T1" fmla="*/ 934 h 935"/>
              <a:gd name="T2" fmla="*/ 699 w 935"/>
              <a:gd name="T3" fmla="*/ 699 h 935"/>
              <a:gd name="T4" fmla="*/ 934 w 935"/>
              <a:gd name="T5" fmla="*/ 699 h 935"/>
              <a:gd name="T6" fmla="*/ 934 w 935"/>
              <a:gd name="T7" fmla="*/ 934 h 935"/>
              <a:gd name="T8" fmla="*/ 699 w 935"/>
              <a:gd name="T9" fmla="*/ 934 h 935"/>
              <a:gd name="T10" fmla="*/ 699 w 935"/>
              <a:gd name="T11" fmla="*/ 584 h 935"/>
              <a:gd name="T12" fmla="*/ 699 w 935"/>
              <a:gd name="T13" fmla="*/ 350 h 935"/>
              <a:gd name="T14" fmla="*/ 934 w 935"/>
              <a:gd name="T15" fmla="*/ 350 h 935"/>
              <a:gd name="T16" fmla="*/ 934 w 935"/>
              <a:gd name="T17" fmla="*/ 584 h 935"/>
              <a:gd name="T18" fmla="*/ 699 w 935"/>
              <a:gd name="T19" fmla="*/ 584 h 935"/>
              <a:gd name="T20" fmla="*/ 349 w 935"/>
              <a:gd name="T21" fmla="*/ 235 h 935"/>
              <a:gd name="T22" fmla="*/ 349 w 935"/>
              <a:gd name="T23" fmla="*/ 0 h 935"/>
              <a:gd name="T24" fmla="*/ 584 w 935"/>
              <a:gd name="T25" fmla="*/ 0 h 935"/>
              <a:gd name="T26" fmla="*/ 584 w 935"/>
              <a:gd name="T27" fmla="*/ 235 h 935"/>
              <a:gd name="T28" fmla="*/ 349 w 935"/>
              <a:gd name="T29" fmla="*/ 235 h 935"/>
              <a:gd name="T30" fmla="*/ 699 w 935"/>
              <a:gd name="T31" fmla="*/ 0 h 935"/>
              <a:gd name="T32" fmla="*/ 934 w 935"/>
              <a:gd name="T33" fmla="*/ 0 h 935"/>
              <a:gd name="T34" fmla="*/ 934 w 935"/>
              <a:gd name="T35" fmla="*/ 235 h 935"/>
              <a:gd name="T36" fmla="*/ 699 w 935"/>
              <a:gd name="T37" fmla="*/ 235 h 935"/>
              <a:gd name="T38" fmla="*/ 699 w 935"/>
              <a:gd name="T39" fmla="*/ 0 h 935"/>
              <a:gd name="T40" fmla="*/ 349 w 935"/>
              <a:gd name="T41" fmla="*/ 584 h 935"/>
              <a:gd name="T42" fmla="*/ 349 w 935"/>
              <a:gd name="T43" fmla="*/ 350 h 935"/>
              <a:gd name="T44" fmla="*/ 584 w 935"/>
              <a:gd name="T45" fmla="*/ 350 h 935"/>
              <a:gd name="T46" fmla="*/ 584 w 935"/>
              <a:gd name="T47" fmla="*/ 584 h 935"/>
              <a:gd name="T48" fmla="*/ 349 w 935"/>
              <a:gd name="T49" fmla="*/ 584 h 935"/>
              <a:gd name="T50" fmla="*/ 0 w 935"/>
              <a:gd name="T51" fmla="*/ 584 h 935"/>
              <a:gd name="T52" fmla="*/ 0 w 935"/>
              <a:gd name="T53" fmla="*/ 350 h 935"/>
              <a:gd name="T54" fmla="*/ 235 w 935"/>
              <a:gd name="T55" fmla="*/ 350 h 935"/>
              <a:gd name="T56" fmla="*/ 235 w 935"/>
              <a:gd name="T57" fmla="*/ 584 h 935"/>
              <a:gd name="T58" fmla="*/ 0 w 935"/>
              <a:gd name="T59" fmla="*/ 584 h 935"/>
              <a:gd name="T60" fmla="*/ 0 w 935"/>
              <a:gd name="T61" fmla="*/ 934 h 935"/>
              <a:gd name="T62" fmla="*/ 0 w 935"/>
              <a:gd name="T63" fmla="*/ 699 h 935"/>
              <a:gd name="T64" fmla="*/ 235 w 935"/>
              <a:gd name="T65" fmla="*/ 699 h 935"/>
              <a:gd name="T66" fmla="*/ 235 w 935"/>
              <a:gd name="T67" fmla="*/ 934 h 935"/>
              <a:gd name="T68" fmla="*/ 0 w 935"/>
              <a:gd name="T69" fmla="*/ 934 h 935"/>
              <a:gd name="T70" fmla="*/ 349 w 935"/>
              <a:gd name="T71" fmla="*/ 934 h 935"/>
              <a:gd name="T72" fmla="*/ 349 w 935"/>
              <a:gd name="T73" fmla="*/ 699 h 935"/>
              <a:gd name="T74" fmla="*/ 584 w 935"/>
              <a:gd name="T75" fmla="*/ 699 h 935"/>
              <a:gd name="T76" fmla="*/ 584 w 935"/>
              <a:gd name="T77" fmla="*/ 934 h 935"/>
              <a:gd name="T78" fmla="*/ 349 w 935"/>
              <a:gd name="T79" fmla="*/ 934 h 935"/>
              <a:gd name="T80" fmla="*/ 0 w 935"/>
              <a:gd name="T81" fmla="*/ 235 h 935"/>
              <a:gd name="T82" fmla="*/ 0 w 935"/>
              <a:gd name="T83" fmla="*/ 0 h 935"/>
              <a:gd name="T84" fmla="*/ 235 w 935"/>
              <a:gd name="T85" fmla="*/ 0 h 935"/>
              <a:gd name="T86" fmla="*/ 235 w 935"/>
              <a:gd name="T87" fmla="*/ 235 h 935"/>
              <a:gd name="T88" fmla="*/ 0 w 935"/>
              <a:gd name="T89" fmla="*/ 235 h 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35" h="935">
                <a:moveTo>
                  <a:pt x="699" y="934"/>
                </a:moveTo>
                <a:lnTo>
                  <a:pt x="699" y="699"/>
                </a:lnTo>
                <a:lnTo>
                  <a:pt x="934" y="699"/>
                </a:lnTo>
                <a:lnTo>
                  <a:pt x="934" y="934"/>
                </a:lnTo>
                <a:lnTo>
                  <a:pt x="699" y="934"/>
                </a:lnTo>
                <a:close/>
                <a:moveTo>
                  <a:pt x="699" y="584"/>
                </a:moveTo>
                <a:lnTo>
                  <a:pt x="699" y="350"/>
                </a:lnTo>
                <a:lnTo>
                  <a:pt x="934" y="350"/>
                </a:lnTo>
                <a:lnTo>
                  <a:pt x="934" y="584"/>
                </a:lnTo>
                <a:lnTo>
                  <a:pt x="699" y="584"/>
                </a:lnTo>
                <a:close/>
                <a:moveTo>
                  <a:pt x="349" y="235"/>
                </a:moveTo>
                <a:lnTo>
                  <a:pt x="349" y="0"/>
                </a:lnTo>
                <a:lnTo>
                  <a:pt x="584" y="0"/>
                </a:lnTo>
                <a:lnTo>
                  <a:pt x="584" y="235"/>
                </a:lnTo>
                <a:lnTo>
                  <a:pt x="349" y="235"/>
                </a:lnTo>
                <a:close/>
                <a:moveTo>
                  <a:pt x="699" y="0"/>
                </a:moveTo>
                <a:lnTo>
                  <a:pt x="934" y="0"/>
                </a:lnTo>
                <a:lnTo>
                  <a:pt x="934" y="235"/>
                </a:lnTo>
                <a:lnTo>
                  <a:pt x="699" y="235"/>
                </a:lnTo>
                <a:lnTo>
                  <a:pt x="699" y="0"/>
                </a:lnTo>
                <a:close/>
                <a:moveTo>
                  <a:pt x="349" y="584"/>
                </a:moveTo>
                <a:lnTo>
                  <a:pt x="349" y="350"/>
                </a:lnTo>
                <a:lnTo>
                  <a:pt x="584" y="350"/>
                </a:lnTo>
                <a:lnTo>
                  <a:pt x="584" y="584"/>
                </a:lnTo>
                <a:lnTo>
                  <a:pt x="349" y="584"/>
                </a:lnTo>
                <a:close/>
                <a:moveTo>
                  <a:pt x="0" y="584"/>
                </a:moveTo>
                <a:lnTo>
                  <a:pt x="0" y="350"/>
                </a:lnTo>
                <a:lnTo>
                  <a:pt x="235" y="350"/>
                </a:lnTo>
                <a:lnTo>
                  <a:pt x="235" y="584"/>
                </a:lnTo>
                <a:lnTo>
                  <a:pt x="0" y="584"/>
                </a:lnTo>
                <a:close/>
                <a:moveTo>
                  <a:pt x="0" y="934"/>
                </a:moveTo>
                <a:lnTo>
                  <a:pt x="0" y="699"/>
                </a:lnTo>
                <a:lnTo>
                  <a:pt x="235" y="699"/>
                </a:lnTo>
                <a:lnTo>
                  <a:pt x="235" y="934"/>
                </a:lnTo>
                <a:lnTo>
                  <a:pt x="0" y="934"/>
                </a:lnTo>
                <a:close/>
                <a:moveTo>
                  <a:pt x="349" y="934"/>
                </a:moveTo>
                <a:lnTo>
                  <a:pt x="349" y="699"/>
                </a:lnTo>
                <a:lnTo>
                  <a:pt x="584" y="699"/>
                </a:lnTo>
                <a:lnTo>
                  <a:pt x="584" y="934"/>
                </a:lnTo>
                <a:lnTo>
                  <a:pt x="349" y="934"/>
                </a:lnTo>
                <a:close/>
                <a:moveTo>
                  <a:pt x="0" y="235"/>
                </a:moveTo>
                <a:lnTo>
                  <a:pt x="0" y="0"/>
                </a:lnTo>
                <a:lnTo>
                  <a:pt x="235" y="0"/>
                </a:lnTo>
                <a:lnTo>
                  <a:pt x="235" y="235"/>
                </a:lnTo>
                <a:lnTo>
                  <a:pt x="0" y="2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endParaRPr 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959416" y="767016"/>
            <a:ext cx="5196103" cy="893445"/>
            <a:chOff x="959416" y="1985708"/>
            <a:chExt cx="5196103" cy="893445"/>
          </a:xfrm>
        </p:grpSpPr>
        <p:sp>
          <p:nvSpPr>
            <p:cNvPr id="20" name="文本框 3"/>
            <p:cNvSpPr txBox="1"/>
            <p:nvPr/>
          </p:nvSpPr>
          <p:spPr>
            <a:xfrm>
              <a:off x="970943" y="1985708"/>
              <a:ext cx="5184576" cy="39878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180B0"/>
                  </a:solidFill>
                  <a:latin typeface="方正仿宋简体" panose="02010601030101010101" pitchFamily="65" charset="-122"/>
                  <a:ea typeface="方正仿宋简体" panose="02010601030101010101" pitchFamily="65" charset="-122"/>
                  <a:sym typeface="+mn-ea"/>
                </a:rPr>
                <a:t>新能源合作企业</a:t>
              </a:r>
              <a:endParaRPr lang="zh-CN" altLang="en-US" sz="2000" b="1" kern="2200" spc="300" dirty="0">
                <a:solidFill>
                  <a:srgbClr val="0180B0"/>
                </a:solidFill>
                <a:effectLst/>
                <a:latin typeface="方正仿宋简体" panose="02010601030101010101" pitchFamily="65" charset="-122"/>
                <a:ea typeface="方正仿宋简体" panose="02010601030101010101" pitchFamily="65" charset="-122"/>
                <a:sym typeface="+mn-ea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959416" y="2446083"/>
              <a:ext cx="4923155" cy="433070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联赢激光、先惠科技、星云股份、先导智能、海目星激光等</a:t>
              </a:r>
              <a:r>
                <a:rPr lang="zh-CN" altLang="en-US" sz="1400" dirty="0"/>
                <a:t>。</a:t>
              </a:r>
              <a:endParaRPr lang="zh-CN" altLang="en-US" sz="1400" dirty="0"/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99348" y="590563"/>
            <a:ext cx="2215437" cy="6191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299200" y="1319530"/>
            <a:ext cx="2215515" cy="64135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749030" y="568325"/>
            <a:ext cx="2215515" cy="64071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749030" y="1319530"/>
            <a:ext cx="2215515" cy="641985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299348" y="2070732"/>
            <a:ext cx="2215437" cy="641033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970915" y="2041525"/>
            <a:ext cx="6096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000" b="1" dirty="0">
                <a:solidFill>
                  <a:srgbClr val="0180B0"/>
                </a:solidFill>
                <a:latin typeface="方正仿宋简体" panose="02010601030101010101" pitchFamily="65" charset="-122"/>
                <a:ea typeface="方正仿宋简体" panose="02010601030101010101" pitchFamily="65" charset="-122"/>
                <a:sym typeface="+mn-ea"/>
              </a:rPr>
              <a:t>3C</a:t>
            </a:r>
            <a:r>
              <a:rPr lang="zh-CN" altLang="en-US" sz="2000" b="1" dirty="0">
                <a:solidFill>
                  <a:srgbClr val="0180B0"/>
                </a:solidFill>
                <a:latin typeface="方正仿宋简体" panose="02010601030101010101" pitchFamily="65" charset="-122"/>
                <a:ea typeface="方正仿宋简体" panose="02010601030101010101" pitchFamily="65" charset="-122"/>
                <a:sym typeface="+mn-ea"/>
              </a:rPr>
              <a:t>消费电子合作企业</a:t>
            </a:r>
            <a:endParaRPr lang="zh-CN" altLang="en-US" sz="2000" b="1" dirty="0">
              <a:solidFill>
                <a:srgbClr val="0180B0"/>
              </a:solidFill>
              <a:latin typeface="方正仿宋简体" panose="02010601030101010101" pitchFamily="65" charset="-122"/>
              <a:ea typeface="方正仿宋简体" panose="02010601030101010101" pitchFamily="65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59485" y="2755265"/>
            <a:ext cx="609600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科瑞恩、杰士德、博众、卓汇、赛腾等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+mn-ea"/>
            </a:endParaRPr>
          </a:p>
        </p:txBody>
      </p:sp>
      <p:pic>
        <p:nvPicPr>
          <p:cNvPr id="46" name="图片 4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299200" y="2821940"/>
            <a:ext cx="2215515" cy="725805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757920" y="2072005"/>
            <a:ext cx="2224405" cy="647700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66810" y="2830195"/>
            <a:ext cx="2215515" cy="70612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99200" y="3658235"/>
            <a:ext cx="2215515" cy="695325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757920" y="3646805"/>
            <a:ext cx="2215515" cy="706120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99200" y="4464050"/>
            <a:ext cx="2215515" cy="650875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749030" y="4463415"/>
            <a:ext cx="2215515" cy="651510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99200" y="5225415"/>
            <a:ext cx="2215515" cy="64008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970915" y="3272155"/>
            <a:ext cx="6096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 b="1" dirty="0">
                <a:solidFill>
                  <a:srgbClr val="0180B0"/>
                </a:solidFill>
                <a:latin typeface="方正仿宋简体" panose="02010601030101010101" pitchFamily="65" charset="-122"/>
                <a:ea typeface="方正仿宋简体" panose="02010601030101010101" pitchFamily="65" charset="-122"/>
                <a:sym typeface="+mn-ea"/>
              </a:rPr>
              <a:t>汽车行业合作企业</a:t>
            </a:r>
            <a:endParaRPr lang="zh-CN" altLang="en-US" sz="2000" b="1" dirty="0">
              <a:solidFill>
                <a:srgbClr val="0180B0"/>
              </a:solidFill>
              <a:latin typeface="方正仿宋简体" panose="02010601030101010101" pitchFamily="65" charset="-122"/>
              <a:ea typeface="方正仿宋简体" panose="02010601030101010101" pitchFamily="65" charset="-122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70915" y="3989705"/>
            <a:ext cx="609600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合肥巨一、上海昂华、上海天永等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+mn-ea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59485" y="4615180"/>
            <a:ext cx="14103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 dirty="0">
                <a:solidFill>
                  <a:srgbClr val="0180B0"/>
                </a:solidFill>
                <a:latin typeface="方正仿宋简体" panose="02010601030101010101" pitchFamily="65" charset="-122"/>
                <a:ea typeface="方正仿宋简体" panose="02010601030101010101" pitchFamily="65" charset="-122"/>
                <a:sym typeface="+mn-ea"/>
              </a:rPr>
              <a:t>光伏</a:t>
            </a:r>
            <a:r>
              <a:rPr lang="zh-CN" altLang="en-US" sz="2000" b="1" dirty="0">
                <a:solidFill>
                  <a:srgbClr val="0180B0"/>
                </a:solidFill>
                <a:latin typeface="方正仿宋简体" panose="02010601030101010101" pitchFamily="65" charset="-122"/>
                <a:ea typeface="方正仿宋简体" panose="02010601030101010101" pitchFamily="65" charset="-122"/>
                <a:sym typeface="+mn-ea"/>
              </a:rPr>
              <a:t>行业</a:t>
            </a:r>
            <a:endParaRPr lang="zh-CN" altLang="en-US" sz="20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矩形 21"/>
          <p:cNvSpPr/>
          <p:nvPr>
            <p:custDataLst>
              <p:tags r:id="rId20"/>
            </p:custDataLst>
          </p:nvPr>
        </p:nvSpPr>
        <p:spPr>
          <a:xfrm>
            <a:off x="959652" y="5073705"/>
            <a:ext cx="4435307" cy="370840"/>
          </a:xfrm>
          <a:prstGeom prst="rect">
            <a:avLst/>
          </a:prstGeom>
        </p:spPr>
        <p:txBody>
          <a:bodyPr vert="horz" wrap="square">
            <a:spAutoFit/>
          </a:bodyPr>
          <a:p>
            <a:pPr>
              <a:lnSpc>
                <a:spcPct val="13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沃特维，罗伯特科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等。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970915" y="5777230"/>
            <a:ext cx="18421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 dirty="0">
                <a:solidFill>
                  <a:srgbClr val="0180B0"/>
                </a:solidFill>
                <a:latin typeface="方正仿宋简体" panose="02010601030101010101" pitchFamily="65" charset="-122"/>
                <a:ea typeface="方正仿宋简体" panose="02010601030101010101" pitchFamily="65" charset="-122"/>
                <a:sym typeface="+mn-ea"/>
              </a:rPr>
              <a:t>半导体行业</a:t>
            </a:r>
            <a:endParaRPr lang="zh-CN" altLang="en-US" sz="20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959485" y="6199505"/>
            <a:ext cx="6096000" cy="3708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3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日月新等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+mn-ea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6810" y="5225415"/>
            <a:ext cx="2197735" cy="70739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55892" y="220389"/>
            <a:ext cx="1654629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项目</a:t>
            </a:r>
            <a:r>
              <a:rPr lang="zh-CN" altLang="en-US" sz="2800" dirty="0"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现场</a:t>
            </a:r>
            <a:endParaRPr lang="zh-CN" altLang="en-US" sz="2800" dirty="0"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6" name="箭头: 五边形 5"/>
          <p:cNvSpPr/>
          <p:nvPr/>
        </p:nvSpPr>
        <p:spPr>
          <a:xfrm>
            <a:off x="0" y="196816"/>
            <a:ext cx="827314" cy="570365"/>
          </a:xfrm>
          <a:prstGeom prst="homePlate">
            <a:avLst>
              <a:gd name="adj" fmla="val 50096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406598" y="328314"/>
            <a:ext cx="21888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+mj-lt"/>
              </a:rPr>
              <a:t>Early Stage Of The Research</a:t>
            </a:r>
            <a:endParaRPr lang="zh-CN" altLang="en-US" sz="1200" dirty="0">
              <a:latin typeface="+mj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2077123" y="196816"/>
            <a:ext cx="114877" cy="5703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107"/>
          <p:cNvSpPr>
            <a:spLocks noChangeArrowheads="1"/>
          </p:cNvSpPr>
          <p:nvPr/>
        </p:nvSpPr>
        <p:spPr bwMode="auto">
          <a:xfrm>
            <a:off x="232230" y="343016"/>
            <a:ext cx="247593" cy="247593"/>
          </a:xfrm>
          <a:custGeom>
            <a:avLst/>
            <a:gdLst>
              <a:gd name="T0" fmla="*/ 699 w 935"/>
              <a:gd name="T1" fmla="*/ 934 h 935"/>
              <a:gd name="T2" fmla="*/ 699 w 935"/>
              <a:gd name="T3" fmla="*/ 699 h 935"/>
              <a:gd name="T4" fmla="*/ 934 w 935"/>
              <a:gd name="T5" fmla="*/ 699 h 935"/>
              <a:gd name="T6" fmla="*/ 934 w 935"/>
              <a:gd name="T7" fmla="*/ 934 h 935"/>
              <a:gd name="T8" fmla="*/ 699 w 935"/>
              <a:gd name="T9" fmla="*/ 934 h 935"/>
              <a:gd name="T10" fmla="*/ 699 w 935"/>
              <a:gd name="T11" fmla="*/ 584 h 935"/>
              <a:gd name="T12" fmla="*/ 699 w 935"/>
              <a:gd name="T13" fmla="*/ 350 h 935"/>
              <a:gd name="T14" fmla="*/ 934 w 935"/>
              <a:gd name="T15" fmla="*/ 350 h 935"/>
              <a:gd name="T16" fmla="*/ 934 w 935"/>
              <a:gd name="T17" fmla="*/ 584 h 935"/>
              <a:gd name="T18" fmla="*/ 699 w 935"/>
              <a:gd name="T19" fmla="*/ 584 h 935"/>
              <a:gd name="T20" fmla="*/ 349 w 935"/>
              <a:gd name="T21" fmla="*/ 235 h 935"/>
              <a:gd name="T22" fmla="*/ 349 w 935"/>
              <a:gd name="T23" fmla="*/ 0 h 935"/>
              <a:gd name="T24" fmla="*/ 584 w 935"/>
              <a:gd name="T25" fmla="*/ 0 h 935"/>
              <a:gd name="T26" fmla="*/ 584 w 935"/>
              <a:gd name="T27" fmla="*/ 235 h 935"/>
              <a:gd name="T28" fmla="*/ 349 w 935"/>
              <a:gd name="T29" fmla="*/ 235 h 935"/>
              <a:gd name="T30" fmla="*/ 699 w 935"/>
              <a:gd name="T31" fmla="*/ 0 h 935"/>
              <a:gd name="T32" fmla="*/ 934 w 935"/>
              <a:gd name="T33" fmla="*/ 0 h 935"/>
              <a:gd name="T34" fmla="*/ 934 w 935"/>
              <a:gd name="T35" fmla="*/ 235 h 935"/>
              <a:gd name="T36" fmla="*/ 699 w 935"/>
              <a:gd name="T37" fmla="*/ 235 h 935"/>
              <a:gd name="T38" fmla="*/ 699 w 935"/>
              <a:gd name="T39" fmla="*/ 0 h 935"/>
              <a:gd name="T40" fmla="*/ 349 w 935"/>
              <a:gd name="T41" fmla="*/ 584 h 935"/>
              <a:gd name="T42" fmla="*/ 349 w 935"/>
              <a:gd name="T43" fmla="*/ 350 h 935"/>
              <a:gd name="T44" fmla="*/ 584 w 935"/>
              <a:gd name="T45" fmla="*/ 350 h 935"/>
              <a:gd name="T46" fmla="*/ 584 w 935"/>
              <a:gd name="T47" fmla="*/ 584 h 935"/>
              <a:gd name="T48" fmla="*/ 349 w 935"/>
              <a:gd name="T49" fmla="*/ 584 h 935"/>
              <a:gd name="T50" fmla="*/ 0 w 935"/>
              <a:gd name="T51" fmla="*/ 584 h 935"/>
              <a:gd name="T52" fmla="*/ 0 w 935"/>
              <a:gd name="T53" fmla="*/ 350 h 935"/>
              <a:gd name="T54" fmla="*/ 235 w 935"/>
              <a:gd name="T55" fmla="*/ 350 h 935"/>
              <a:gd name="T56" fmla="*/ 235 w 935"/>
              <a:gd name="T57" fmla="*/ 584 h 935"/>
              <a:gd name="T58" fmla="*/ 0 w 935"/>
              <a:gd name="T59" fmla="*/ 584 h 935"/>
              <a:gd name="T60" fmla="*/ 0 w 935"/>
              <a:gd name="T61" fmla="*/ 934 h 935"/>
              <a:gd name="T62" fmla="*/ 0 w 935"/>
              <a:gd name="T63" fmla="*/ 699 h 935"/>
              <a:gd name="T64" fmla="*/ 235 w 935"/>
              <a:gd name="T65" fmla="*/ 699 h 935"/>
              <a:gd name="T66" fmla="*/ 235 w 935"/>
              <a:gd name="T67" fmla="*/ 934 h 935"/>
              <a:gd name="T68" fmla="*/ 0 w 935"/>
              <a:gd name="T69" fmla="*/ 934 h 935"/>
              <a:gd name="T70" fmla="*/ 349 w 935"/>
              <a:gd name="T71" fmla="*/ 934 h 935"/>
              <a:gd name="T72" fmla="*/ 349 w 935"/>
              <a:gd name="T73" fmla="*/ 699 h 935"/>
              <a:gd name="T74" fmla="*/ 584 w 935"/>
              <a:gd name="T75" fmla="*/ 699 h 935"/>
              <a:gd name="T76" fmla="*/ 584 w 935"/>
              <a:gd name="T77" fmla="*/ 934 h 935"/>
              <a:gd name="T78" fmla="*/ 349 w 935"/>
              <a:gd name="T79" fmla="*/ 934 h 935"/>
              <a:gd name="T80" fmla="*/ 0 w 935"/>
              <a:gd name="T81" fmla="*/ 235 h 935"/>
              <a:gd name="T82" fmla="*/ 0 w 935"/>
              <a:gd name="T83" fmla="*/ 0 h 935"/>
              <a:gd name="T84" fmla="*/ 235 w 935"/>
              <a:gd name="T85" fmla="*/ 0 h 935"/>
              <a:gd name="T86" fmla="*/ 235 w 935"/>
              <a:gd name="T87" fmla="*/ 235 h 935"/>
              <a:gd name="T88" fmla="*/ 0 w 935"/>
              <a:gd name="T89" fmla="*/ 235 h 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35" h="935">
                <a:moveTo>
                  <a:pt x="699" y="934"/>
                </a:moveTo>
                <a:lnTo>
                  <a:pt x="699" y="699"/>
                </a:lnTo>
                <a:lnTo>
                  <a:pt x="934" y="699"/>
                </a:lnTo>
                <a:lnTo>
                  <a:pt x="934" y="934"/>
                </a:lnTo>
                <a:lnTo>
                  <a:pt x="699" y="934"/>
                </a:lnTo>
                <a:close/>
                <a:moveTo>
                  <a:pt x="699" y="584"/>
                </a:moveTo>
                <a:lnTo>
                  <a:pt x="699" y="350"/>
                </a:lnTo>
                <a:lnTo>
                  <a:pt x="934" y="350"/>
                </a:lnTo>
                <a:lnTo>
                  <a:pt x="934" y="584"/>
                </a:lnTo>
                <a:lnTo>
                  <a:pt x="699" y="584"/>
                </a:lnTo>
                <a:close/>
                <a:moveTo>
                  <a:pt x="349" y="235"/>
                </a:moveTo>
                <a:lnTo>
                  <a:pt x="349" y="0"/>
                </a:lnTo>
                <a:lnTo>
                  <a:pt x="584" y="0"/>
                </a:lnTo>
                <a:lnTo>
                  <a:pt x="584" y="235"/>
                </a:lnTo>
                <a:lnTo>
                  <a:pt x="349" y="235"/>
                </a:lnTo>
                <a:close/>
                <a:moveTo>
                  <a:pt x="699" y="0"/>
                </a:moveTo>
                <a:lnTo>
                  <a:pt x="934" y="0"/>
                </a:lnTo>
                <a:lnTo>
                  <a:pt x="934" y="235"/>
                </a:lnTo>
                <a:lnTo>
                  <a:pt x="699" y="235"/>
                </a:lnTo>
                <a:lnTo>
                  <a:pt x="699" y="0"/>
                </a:lnTo>
                <a:close/>
                <a:moveTo>
                  <a:pt x="349" y="584"/>
                </a:moveTo>
                <a:lnTo>
                  <a:pt x="349" y="350"/>
                </a:lnTo>
                <a:lnTo>
                  <a:pt x="584" y="350"/>
                </a:lnTo>
                <a:lnTo>
                  <a:pt x="584" y="584"/>
                </a:lnTo>
                <a:lnTo>
                  <a:pt x="349" y="584"/>
                </a:lnTo>
                <a:close/>
                <a:moveTo>
                  <a:pt x="0" y="584"/>
                </a:moveTo>
                <a:lnTo>
                  <a:pt x="0" y="350"/>
                </a:lnTo>
                <a:lnTo>
                  <a:pt x="235" y="350"/>
                </a:lnTo>
                <a:lnTo>
                  <a:pt x="235" y="584"/>
                </a:lnTo>
                <a:lnTo>
                  <a:pt x="0" y="584"/>
                </a:lnTo>
                <a:close/>
                <a:moveTo>
                  <a:pt x="0" y="934"/>
                </a:moveTo>
                <a:lnTo>
                  <a:pt x="0" y="699"/>
                </a:lnTo>
                <a:lnTo>
                  <a:pt x="235" y="699"/>
                </a:lnTo>
                <a:lnTo>
                  <a:pt x="235" y="934"/>
                </a:lnTo>
                <a:lnTo>
                  <a:pt x="0" y="934"/>
                </a:lnTo>
                <a:close/>
                <a:moveTo>
                  <a:pt x="349" y="934"/>
                </a:moveTo>
                <a:lnTo>
                  <a:pt x="349" y="699"/>
                </a:lnTo>
                <a:lnTo>
                  <a:pt x="584" y="699"/>
                </a:lnTo>
                <a:lnTo>
                  <a:pt x="584" y="934"/>
                </a:lnTo>
                <a:lnTo>
                  <a:pt x="349" y="934"/>
                </a:lnTo>
                <a:close/>
                <a:moveTo>
                  <a:pt x="0" y="235"/>
                </a:moveTo>
                <a:lnTo>
                  <a:pt x="0" y="0"/>
                </a:lnTo>
                <a:lnTo>
                  <a:pt x="235" y="0"/>
                </a:lnTo>
                <a:lnTo>
                  <a:pt x="235" y="235"/>
                </a:lnTo>
                <a:lnTo>
                  <a:pt x="0" y="2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endParaRPr lang="en-US"/>
          </a:p>
        </p:txBody>
      </p:sp>
      <p:sp>
        <p:nvSpPr>
          <p:cNvPr id="2" name="文本框 1"/>
          <p:cNvSpPr txBox="1"/>
          <p:nvPr/>
        </p:nvSpPr>
        <p:spPr>
          <a:xfrm>
            <a:off x="760730" y="709930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物流线</a:t>
            </a: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|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上下料线</a:t>
            </a: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|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非标线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95495" y="245110"/>
            <a:ext cx="609600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  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     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针对我们多客户的不同需求，我们对项目现场的把控，对客户质量的追求以及我们对各个行业的项目经验，让我们在同行业中更具竞争优势。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5980" y="1551305"/>
            <a:ext cx="3273425" cy="245554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58165" y="118300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 u="sng"/>
              <a:t>土耳其项目现场</a:t>
            </a:r>
            <a:endParaRPr lang="zh-CN" altLang="en-US" b="1" u="sng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980" y="4116070"/>
            <a:ext cx="3258820" cy="244475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2135" y="1551305"/>
            <a:ext cx="3099435" cy="245491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2770" y="4116070"/>
            <a:ext cx="3098800" cy="245681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9540" y="1551305"/>
            <a:ext cx="3712845" cy="502158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7380" y="6181725"/>
            <a:ext cx="1945005" cy="6762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55892" y="220389"/>
            <a:ext cx="1654629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项目</a:t>
            </a:r>
            <a:r>
              <a:rPr lang="zh-CN" altLang="en-US" sz="2800" dirty="0"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现场</a:t>
            </a:r>
            <a:endParaRPr lang="zh-CN" altLang="en-US" sz="2800" dirty="0"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6" name="箭头: 五边形 5"/>
          <p:cNvSpPr/>
          <p:nvPr/>
        </p:nvSpPr>
        <p:spPr>
          <a:xfrm>
            <a:off x="0" y="196816"/>
            <a:ext cx="827314" cy="570365"/>
          </a:xfrm>
          <a:prstGeom prst="homePlate">
            <a:avLst>
              <a:gd name="adj" fmla="val 50096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2077123" y="196816"/>
            <a:ext cx="114877" cy="5703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107"/>
          <p:cNvSpPr>
            <a:spLocks noChangeArrowheads="1"/>
          </p:cNvSpPr>
          <p:nvPr/>
        </p:nvSpPr>
        <p:spPr bwMode="auto">
          <a:xfrm>
            <a:off x="232230" y="343016"/>
            <a:ext cx="247593" cy="247593"/>
          </a:xfrm>
          <a:custGeom>
            <a:avLst/>
            <a:gdLst>
              <a:gd name="T0" fmla="*/ 699 w 935"/>
              <a:gd name="T1" fmla="*/ 934 h 935"/>
              <a:gd name="T2" fmla="*/ 699 w 935"/>
              <a:gd name="T3" fmla="*/ 699 h 935"/>
              <a:gd name="T4" fmla="*/ 934 w 935"/>
              <a:gd name="T5" fmla="*/ 699 h 935"/>
              <a:gd name="T6" fmla="*/ 934 w 935"/>
              <a:gd name="T7" fmla="*/ 934 h 935"/>
              <a:gd name="T8" fmla="*/ 699 w 935"/>
              <a:gd name="T9" fmla="*/ 934 h 935"/>
              <a:gd name="T10" fmla="*/ 699 w 935"/>
              <a:gd name="T11" fmla="*/ 584 h 935"/>
              <a:gd name="T12" fmla="*/ 699 w 935"/>
              <a:gd name="T13" fmla="*/ 350 h 935"/>
              <a:gd name="T14" fmla="*/ 934 w 935"/>
              <a:gd name="T15" fmla="*/ 350 h 935"/>
              <a:gd name="T16" fmla="*/ 934 w 935"/>
              <a:gd name="T17" fmla="*/ 584 h 935"/>
              <a:gd name="T18" fmla="*/ 699 w 935"/>
              <a:gd name="T19" fmla="*/ 584 h 935"/>
              <a:gd name="T20" fmla="*/ 349 w 935"/>
              <a:gd name="T21" fmla="*/ 235 h 935"/>
              <a:gd name="T22" fmla="*/ 349 w 935"/>
              <a:gd name="T23" fmla="*/ 0 h 935"/>
              <a:gd name="T24" fmla="*/ 584 w 935"/>
              <a:gd name="T25" fmla="*/ 0 h 935"/>
              <a:gd name="T26" fmla="*/ 584 w 935"/>
              <a:gd name="T27" fmla="*/ 235 h 935"/>
              <a:gd name="T28" fmla="*/ 349 w 935"/>
              <a:gd name="T29" fmla="*/ 235 h 935"/>
              <a:gd name="T30" fmla="*/ 699 w 935"/>
              <a:gd name="T31" fmla="*/ 0 h 935"/>
              <a:gd name="T32" fmla="*/ 934 w 935"/>
              <a:gd name="T33" fmla="*/ 0 h 935"/>
              <a:gd name="T34" fmla="*/ 934 w 935"/>
              <a:gd name="T35" fmla="*/ 235 h 935"/>
              <a:gd name="T36" fmla="*/ 699 w 935"/>
              <a:gd name="T37" fmla="*/ 235 h 935"/>
              <a:gd name="T38" fmla="*/ 699 w 935"/>
              <a:gd name="T39" fmla="*/ 0 h 935"/>
              <a:gd name="T40" fmla="*/ 349 w 935"/>
              <a:gd name="T41" fmla="*/ 584 h 935"/>
              <a:gd name="T42" fmla="*/ 349 w 935"/>
              <a:gd name="T43" fmla="*/ 350 h 935"/>
              <a:gd name="T44" fmla="*/ 584 w 935"/>
              <a:gd name="T45" fmla="*/ 350 h 935"/>
              <a:gd name="T46" fmla="*/ 584 w 935"/>
              <a:gd name="T47" fmla="*/ 584 h 935"/>
              <a:gd name="T48" fmla="*/ 349 w 935"/>
              <a:gd name="T49" fmla="*/ 584 h 935"/>
              <a:gd name="T50" fmla="*/ 0 w 935"/>
              <a:gd name="T51" fmla="*/ 584 h 935"/>
              <a:gd name="T52" fmla="*/ 0 w 935"/>
              <a:gd name="T53" fmla="*/ 350 h 935"/>
              <a:gd name="T54" fmla="*/ 235 w 935"/>
              <a:gd name="T55" fmla="*/ 350 h 935"/>
              <a:gd name="T56" fmla="*/ 235 w 935"/>
              <a:gd name="T57" fmla="*/ 584 h 935"/>
              <a:gd name="T58" fmla="*/ 0 w 935"/>
              <a:gd name="T59" fmla="*/ 584 h 935"/>
              <a:gd name="T60" fmla="*/ 0 w 935"/>
              <a:gd name="T61" fmla="*/ 934 h 935"/>
              <a:gd name="T62" fmla="*/ 0 w 935"/>
              <a:gd name="T63" fmla="*/ 699 h 935"/>
              <a:gd name="T64" fmla="*/ 235 w 935"/>
              <a:gd name="T65" fmla="*/ 699 h 935"/>
              <a:gd name="T66" fmla="*/ 235 w 935"/>
              <a:gd name="T67" fmla="*/ 934 h 935"/>
              <a:gd name="T68" fmla="*/ 0 w 935"/>
              <a:gd name="T69" fmla="*/ 934 h 935"/>
              <a:gd name="T70" fmla="*/ 349 w 935"/>
              <a:gd name="T71" fmla="*/ 934 h 935"/>
              <a:gd name="T72" fmla="*/ 349 w 935"/>
              <a:gd name="T73" fmla="*/ 699 h 935"/>
              <a:gd name="T74" fmla="*/ 584 w 935"/>
              <a:gd name="T75" fmla="*/ 699 h 935"/>
              <a:gd name="T76" fmla="*/ 584 w 935"/>
              <a:gd name="T77" fmla="*/ 934 h 935"/>
              <a:gd name="T78" fmla="*/ 349 w 935"/>
              <a:gd name="T79" fmla="*/ 934 h 935"/>
              <a:gd name="T80" fmla="*/ 0 w 935"/>
              <a:gd name="T81" fmla="*/ 235 h 935"/>
              <a:gd name="T82" fmla="*/ 0 w 935"/>
              <a:gd name="T83" fmla="*/ 0 h 935"/>
              <a:gd name="T84" fmla="*/ 235 w 935"/>
              <a:gd name="T85" fmla="*/ 0 h 935"/>
              <a:gd name="T86" fmla="*/ 235 w 935"/>
              <a:gd name="T87" fmla="*/ 235 h 935"/>
              <a:gd name="T88" fmla="*/ 0 w 935"/>
              <a:gd name="T89" fmla="*/ 235 h 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35" h="935">
                <a:moveTo>
                  <a:pt x="699" y="934"/>
                </a:moveTo>
                <a:lnTo>
                  <a:pt x="699" y="699"/>
                </a:lnTo>
                <a:lnTo>
                  <a:pt x="934" y="699"/>
                </a:lnTo>
                <a:lnTo>
                  <a:pt x="934" y="934"/>
                </a:lnTo>
                <a:lnTo>
                  <a:pt x="699" y="934"/>
                </a:lnTo>
                <a:close/>
                <a:moveTo>
                  <a:pt x="699" y="584"/>
                </a:moveTo>
                <a:lnTo>
                  <a:pt x="699" y="350"/>
                </a:lnTo>
                <a:lnTo>
                  <a:pt x="934" y="350"/>
                </a:lnTo>
                <a:lnTo>
                  <a:pt x="934" y="584"/>
                </a:lnTo>
                <a:lnTo>
                  <a:pt x="699" y="584"/>
                </a:lnTo>
                <a:close/>
                <a:moveTo>
                  <a:pt x="349" y="235"/>
                </a:moveTo>
                <a:lnTo>
                  <a:pt x="349" y="0"/>
                </a:lnTo>
                <a:lnTo>
                  <a:pt x="584" y="0"/>
                </a:lnTo>
                <a:lnTo>
                  <a:pt x="584" y="235"/>
                </a:lnTo>
                <a:lnTo>
                  <a:pt x="349" y="235"/>
                </a:lnTo>
                <a:close/>
                <a:moveTo>
                  <a:pt x="699" y="0"/>
                </a:moveTo>
                <a:lnTo>
                  <a:pt x="934" y="0"/>
                </a:lnTo>
                <a:lnTo>
                  <a:pt x="934" y="235"/>
                </a:lnTo>
                <a:lnTo>
                  <a:pt x="699" y="235"/>
                </a:lnTo>
                <a:lnTo>
                  <a:pt x="699" y="0"/>
                </a:lnTo>
                <a:close/>
                <a:moveTo>
                  <a:pt x="349" y="584"/>
                </a:moveTo>
                <a:lnTo>
                  <a:pt x="349" y="350"/>
                </a:lnTo>
                <a:lnTo>
                  <a:pt x="584" y="350"/>
                </a:lnTo>
                <a:lnTo>
                  <a:pt x="584" y="584"/>
                </a:lnTo>
                <a:lnTo>
                  <a:pt x="349" y="584"/>
                </a:lnTo>
                <a:close/>
                <a:moveTo>
                  <a:pt x="0" y="584"/>
                </a:moveTo>
                <a:lnTo>
                  <a:pt x="0" y="350"/>
                </a:lnTo>
                <a:lnTo>
                  <a:pt x="235" y="350"/>
                </a:lnTo>
                <a:lnTo>
                  <a:pt x="235" y="584"/>
                </a:lnTo>
                <a:lnTo>
                  <a:pt x="0" y="584"/>
                </a:lnTo>
                <a:close/>
                <a:moveTo>
                  <a:pt x="0" y="934"/>
                </a:moveTo>
                <a:lnTo>
                  <a:pt x="0" y="699"/>
                </a:lnTo>
                <a:lnTo>
                  <a:pt x="235" y="699"/>
                </a:lnTo>
                <a:lnTo>
                  <a:pt x="235" y="934"/>
                </a:lnTo>
                <a:lnTo>
                  <a:pt x="0" y="934"/>
                </a:lnTo>
                <a:close/>
                <a:moveTo>
                  <a:pt x="349" y="934"/>
                </a:moveTo>
                <a:lnTo>
                  <a:pt x="349" y="699"/>
                </a:lnTo>
                <a:lnTo>
                  <a:pt x="584" y="699"/>
                </a:lnTo>
                <a:lnTo>
                  <a:pt x="584" y="934"/>
                </a:lnTo>
                <a:lnTo>
                  <a:pt x="349" y="934"/>
                </a:lnTo>
                <a:close/>
                <a:moveTo>
                  <a:pt x="0" y="235"/>
                </a:moveTo>
                <a:lnTo>
                  <a:pt x="0" y="0"/>
                </a:lnTo>
                <a:lnTo>
                  <a:pt x="235" y="0"/>
                </a:lnTo>
                <a:lnTo>
                  <a:pt x="235" y="235"/>
                </a:lnTo>
                <a:lnTo>
                  <a:pt x="0" y="2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endParaRPr 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34135"/>
            <a:ext cx="4280535" cy="32105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5335" y="1052830"/>
            <a:ext cx="3681730" cy="49085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1052830"/>
            <a:ext cx="3608070" cy="490855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40715" y="76708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 u="sng"/>
              <a:t>土耳其项目打卡</a:t>
            </a:r>
            <a:endParaRPr lang="zh-CN" altLang="en-US" b="1" u="sng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6795"/>
            <a:ext cx="2348865" cy="81661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55892" y="220389"/>
            <a:ext cx="1654629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项目</a:t>
            </a:r>
            <a:r>
              <a:rPr lang="zh-CN" altLang="en-US" sz="2800" dirty="0"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现场</a:t>
            </a:r>
            <a:endParaRPr lang="zh-CN" altLang="en-US" sz="2800" dirty="0"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6" name="箭头: 五边形 5"/>
          <p:cNvSpPr/>
          <p:nvPr/>
        </p:nvSpPr>
        <p:spPr>
          <a:xfrm>
            <a:off x="0" y="196816"/>
            <a:ext cx="827314" cy="570365"/>
          </a:xfrm>
          <a:prstGeom prst="homePlate">
            <a:avLst>
              <a:gd name="adj" fmla="val 50096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011503" y="767099"/>
            <a:ext cx="24688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u="sng" dirty="0">
                <a:latin typeface="+mj-lt"/>
              </a:rPr>
              <a:t>国外项目案例</a:t>
            </a:r>
            <a:r>
              <a:rPr lang="en-US" altLang="zh-CN" b="1" u="sng" dirty="0">
                <a:latin typeface="+mj-lt"/>
              </a:rPr>
              <a:t>——</a:t>
            </a:r>
            <a:r>
              <a:rPr lang="zh-CN" altLang="en-US" b="1" u="sng" dirty="0">
                <a:latin typeface="+mj-lt"/>
              </a:rPr>
              <a:t>瑞典</a:t>
            </a:r>
            <a:endParaRPr lang="zh-CN" altLang="en-US" b="1" u="sng" dirty="0">
              <a:latin typeface="+mj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2077123" y="196816"/>
            <a:ext cx="114877" cy="5703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107"/>
          <p:cNvSpPr>
            <a:spLocks noChangeArrowheads="1"/>
          </p:cNvSpPr>
          <p:nvPr/>
        </p:nvSpPr>
        <p:spPr bwMode="auto">
          <a:xfrm>
            <a:off x="232230" y="343016"/>
            <a:ext cx="247593" cy="247593"/>
          </a:xfrm>
          <a:custGeom>
            <a:avLst/>
            <a:gdLst>
              <a:gd name="T0" fmla="*/ 699 w 935"/>
              <a:gd name="T1" fmla="*/ 934 h 935"/>
              <a:gd name="T2" fmla="*/ 699 w 935"/>
              <a:gd name="T3" fmla="*/ 699 h 935"/>
              <a:gd name="T4" fmla="*/ 934 w 935"/>
              <a:gd name="T5" fmla="*/ 699 h 935"/>
              <a:gd name="T6" fmla="*/ 934 w 935"/>
              <a:gd name="T7" fmla="*/ 934 h 935"/>
              <a:gd name="T8" fmla="*/ 699 w 935"/>
              <a:gd name="T9" fmla="*/ 934 h 935"/>
              <a:gd name="T10" fmla="*/ 699 w 935"/>
              <a:gd name="T11" fmla="*/ 584 h 935"/>
              <a:gd name="T12" fmla="*/ 699 w 935"/>
              <a:gd name="T13" fmla="*/ 350 h 935"/>
              <a:gd name="T14" fmla="*/ 934 w 935"/>
              <a:gd name="T15" fmla="*/ 350 h 935"/>
              <a:gd name="T16" fmla="*/ 934 w 935"/>
              <a:gd name="T17" fmla="*/ 584 h 935"/>
              <a:gd name="T18" fmla="*/ 699 w 935"/>
              <a:gd name="T19" fmla="*/ 584 h 935"/>
              <a:gd name="T20" fmla="*/ 349 w 935"/>
              <a:gd name="T21" fmla="*/ 235 h 935"/>
              <a:gd name="T22" fmla="*/ 349 w 935"/>
              <a:gd name="T23" fmla="*/ 0 h 935"/>
              <a:gd name="T24" fmla="*/ 584 w 935"/>
              <a:gd name="T25" fmla="*/ 0 h 935"/>
              <a:gd name="T26" fmla="*/ 584 w 935"/>
              <a:gd name="T27" fmla="*/ 235 h 935"/>
              <a:gd name="T28" fmla="*/ 349 w 935"/>
              <a:gd name="T29" fmla="*/ 235 h 935"/>
              <a:gd name="T30" fmla="*/ 699 w 935"/>
              <a:gd name="T31" fmla="*/ 0 h 935"/>
              <a:gd name="T32" fmla="*/ 934 w 935"/>
              <a:gd name="T33" fmla="*/ 0 h 935"/>
              <a:gd name="T34" fmla="*/ 934 w 935"/>
              <a:gd name="T35" fmla="*/ 235 h 935"/>
              <a:gd name="T36" fmla="*/ 699 w 935"/>
              <a:gd name="T37" fmla="*/ 235 h 935"/>
              <a:gd name="T38" fmla="*/ 699 w 935"/>
              <a:gd name="T39" fmla="*/ 0 h 935"/>
              <a:gd name="T40" fmla="*/ 349 w 935"/>
              <a:gd name="T41" fmla="*/ 584 h 935"/>
              <a:gd name="T42" fmla="*/ 349 w 935"/>
              <a:gd name="T43" fmla="*/ 350 h 935"/>
              <a:gd name="T44" fmla="*/ 584 w 935"/>
              <a:gd name="T45" fmla="*/ 350 h 935"/>
              <a:gd name="T46" fmla="*/ 584 w 935"/>
              <a:gd name="T47" fmla="*/ 584 h 935"/>
              <a:gd name="T48" fmla="*/ 349 w 935"/>
              <a:gd name="T49" fmla="*/ 584 h 935"/>
              <a:gd name="T50" fmla="*/ 0 w 935"/>
              <a:gd name="T51" fmla="*/ 584 h 935"/>
              <a:gd name="T52" fmla="*/ 0 w 935"/>
              <a:gd name="T53" fmla="*/ 350 h 935"/>
              <a:gd name="T54" fmla="*/ 235 w 935"/>
              <a:gd name="T55" fmla="*/ 350 h 935"/>
              <a:gd name="T56" fmla="*/ 235 w 935"/>
              <a:gd name="T57" fmla="*/ 584 h 935"/>
              <a:gd name="T58" fmla="*/ 0 w 935"/>
              <a:gd name="T59" fmla="*/ 584 h 935"/>
              <a:gd name="T60" fmla="*/ 0 w 935"/>
              <a:gd name="T61" fmla="*/ 934 h 935"/>
              <a:gd name="T62" fmla="*/ 0 w 935"/>
              <a:gd name="T63" fmla="*/ 699 h 935"/>
              <a:gd name="T64" fmla="*/ 235 w 935"/>
              <a:gd name="T65" fmla="*/ 699 h 935"/>
              <a:gd name="T66" fmla="*/ 235 w 935"/>
              <a:gd name="T67" fmla="*/ 934 h 935"/>
              <a:gd name="T68" fmla="*/ 0 w 935"/>
              <a:gd name="T69" fmla="*/ 934 h 935"/>
              <a:gd name="T70" fmla="*/ 349 w 935"/>
              <a:gd name="T71" fmla="*/ 934 h 935"/>
              <a:gd name="T72" fmla="*/ 349 w 935"/>
              <a:gd name="T73" fmla="*/ 699 h 935"/>
              <a:gd name="T74" fmla="*/ 584 w 935"/>
              <a:gd name="T75" fmla="*/ 699 h 935"/>
              <a:gd name="T76" fmla="*/ 584 w 935"/>
              <a:gd name="T77" fmla="*/ 934 h 935"/>
              <a:gd name="T78" fmla="*/ 349 w 935"/>
              <a:gd name="T79" fmla="*/ 934 h 935"/>
              <a:gd name="T80" fmla="*/ 0 w 935"/>
              <a:gd name="T81" fmla="*/ 235 h 935"/>
              <a:gd name="T82" fmla="*/ 0 w 935"/>
              <a:gd name="T83" fmla="*/ 0 h 935"/>
              <a:gd name="T84" fmla="*/ 235 w 935"/>
              <a:gd name="T85" fmla="*/ 0 h 935"/>
              <a:gd name="T86" fmla="*/ 235 w 935"/>
              <a:gd name="T87" fmla="*/ 235 h 935"/>
              <a:gd name="T88" fmla="*/ 0 w 935"/>
              <a:gd name="T89" fmla="*/ 235 h 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35" h="935">
                <a:moveTo>
                  <a:pt x="699" y="934"/>
                </a:moveTo>
                <a:lnTo>
                  <a:pt x="699" y="699"/>
                </a:lnTo>
                <a:lnTo>
                  <a:pt x="934" y="699"/>
                </a:lnTo>
                <a:lnTo>
                  <a:pt x="934" y="934"/>
                </a:lnTo>
                <a:lnTo>
                  <a:pt x="699" y="934"/>
                </a:lnTo>
                <a:close/>
                <a:moveTo>
                  <a:pt x="699" y="584"/>
                </a:moveTo>
                <a:lnTo>
                  <a:pt x="699" y="350"/>
                </a:lnTo>
                <a:lnTo>
                  <a:pt x="934" y="350"/>
                </a:lnTo>
                <a:lnTo>
                  <a:pt x="934" y="584"/>
                </a:lnTo>
                <a:lnTo>
                  <a:pt x="699" y="584"/>
                </a:lnTo>
                <a:close/>
                <a:moveTo>
                  <a:pt x="349" y="235"/>
                </a:moveTo>
                <a:lnTo>
                  <a:pt x="349" y="0"/>
                </a:lnTo>
                <a:lnTo>
                  <a:pt x="584" y="0"/>
                </a:lnTo>
                <a:lnTo>
                  <a:pt x="584" y="235"/>
                </a:lnTo>
                <a:lnTo>
                  <a:pt x="349" y="235"/>
                </a:lnTo>
                <a:close/>
                <a:moveTo>
                  <a:pt x="699" y="0"/>
                </a:moveTo>
                <a:lnTo>
                  <a:pt x="934" y="0"/>
                </a:lnTo>
                <a:lnTo>
                  <a:pt x="934" y="235"/>
                </a:lnTo>
                <a:lnTo>
                  <a:pt x="699" y="235"/>
                </a:lnTo>
                <a:lnTo>
                  <a:pt x="699" y="0"/>
                </a:lnTo>
                <a:close/>
                <a:moveTo>
                  <a:pt x="349" y="584"/>
                </a:moveTo>
                <a:lnTo>
                  <a:pt x="349" y="350"/>
                </a:lnTo>
                <a:lnTo>
                  <a:pt x="584" y="350"/>
                </a:lnTo>
                <a:lnTo>
                  <a:pt x="584" y="584"/>
                </a:lnTo>
                <a:lnTo>
                  <a:pt x="349" y="584"/>
                </a:lnTo>
                <a:close/>
                <a:moveTo>
                  <a:pt x="0" y="584"/>
                </a:moveTo>
                <a:lnTo>
                  <a:pt x="0" y="350"/>
                </a:lnTo>
                <a:lnTo>
                  <a:pt x="235" y="350"/>
                </a:lnTo>
                <a:lnTo>
                  <a:pt x="235" y="584"/>
                </a:lnTo>
                <a:lnTo>
                  <a:pt x="0" y="584"/>
                </a:lnTo>
                <a:close/>
                <a:moveTo>
                  <a:pt x="0" y="934"/>
                </a:moveTo>
                <a:lnTo>
                  <a:pt x="0" y="699"/>
                </a:lnTo>
                <a:lnTo>
                  <a:pt x="235" y="699"/>
                </a:lnTo>
                <a:lnTo>
                  <a:pt x="235" y="934"/>
                </a:lnTo>
                <a:lnTo>
                  <a:pt x="0" y="934"/>
                </a:lnTo>
                <a:close/>
                <a:moveTo>
                  <a:pt x="349" y="934"/>
                </a:moveTo>
                <a:lnTo>
                  <a:pt x="349" y="699"/>
                </a:lnTo>
                <a:lnTo>
                  <a:pt x="584" y="699"/>
                </a:lnTo>
                <a:lnTo>
                  <a:pt x="584" y="934"/>
                </a:lnTo>
                <a:lnTo>
                  <a:pt x="349" y="934"/>
                </a:lnTo>
                <a:close/>
                <a:moveTo>
                  <a:pt x="0" y="235"/>
                </a:moveTo>
                <a:lnTo>
                  <a:pt x="0" y="0"/>
                </a:lnTo>
                <a:lnTo>
                  <a:pt x="235" y="0"/>
                </a:lnTo>
                <a:lnTo>
                  <a:pt x="235" y="235"/>
                </a:lnTo>
                <a:lnTo>
                  <a:pt x="0" y="2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endParaRPr 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" y="1595755"/>
            <a:ext cx="5861050" cy="3657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1225" y="1595755"/>
            <a:ext cx="5951855" cy="365696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3135" y="6041390"/>
            <a:ext cx="2348865" cy="81661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55892" y="220389"/>
            <a:ext cx="1654629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项目</a:t>
            </a:r>
            <a:r>
              <a:rPr lang="zh-CN" altLang="en-US" sz="2800" dirty="0"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现场</a:t>
            </a:r>
            <a:endParaRPr lang="zh-CN" altLang="en-US" sz="2800" dirty="0"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6" name="箭头: 五边形 5"/>
          <p:cNvSpPr/>
          <p:nvPr/>
        </p:nvSpPr>
        <p:spPr>
          <a:xfrm>
            <a:off x="0" y="196816"/>
            <a:ext cx="827314" cy="570365"/>
          </a:xfrm>
          <a:prstGeom prst="homePlate">
            <a:avLst>
              <a:gd name="adj" fmla="val 50096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011503" y="767099"/>
            <a:ext cx="20116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国外项目</a:t>
            </a:r>
            <a:r>
              <a:rPr lang="en-US" altLang="zh-CN" b="1" dirty="0">
                <a:latin typeface="+mj-lt"/>
              </a:rPr>
              <a:t>——</a:t>
            </a:r>
            <a:r>
              <a:rPr lang="zh-CN" altLang="en-US" b="1" dirty="0">
                <a:latin typeface="+mj-lt"/>
              </a:rPr>
              <a:t>德国</a:t>
            </a:r>
            <a:endParaRPr lang="zh-CN" altLang="en-US" b="1" dirty="0">
              <a:latin typeface="+mj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2077123" y="196816"/>
            <a:ext cx="114877" cy="5703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107"/>
          <p:cNvSpPr>
            <a:spLocks noChangeArrowheads="1"/>
          </p:cNvSpPr>
          <p:nvPr/>
        </p:nvSpPr>
        <p:spPr bwMode="auto">
          <a:xfrm>
            <a:off x="232230" y="343016"/>
            <a:ext cx="247593" cy="247593"/>
          </a:xfrm>
          <a:custGeom>
            <a:avLst/>
            <a:gdLst>
              <a:gd name="T0" fmla="*/ 699 w 935"/>
              <a:gd name="T1" fmla="*/ 934 h 935"/>
              <a:gd name="T2" fmla="*/ 699 w 935"/>
              <a:gd name="T3" fmla="*/ 699 h 935"/>
              <a:gd name="T4" fmla="*/ 934 w 935"/>
              <a:gd name="T5" fmla="*/ 699 h 935"/>
              <a:gd name="T6" fmla="*/ 934 w 935"/>
              <a:gd name="T7" fmla="*/ 934 h 935"/>
              <a:gd name="T8" fmla="*/ 699 w 935"/>
              <a:gd name="T9" fmla="*/ 934 h 935"/>
              <a:gd name="T10" fmla="*/ 699 w 935"/>
              <a:gd name="T11" fmla="*/ 584 h 935"/>
              <a:gd name="T12" fmla="*/ 699 w 935"/>
              <a:gd name="T13" fmla="*/ 350 h 935"/>
              <a:gd name="T14" fmla="*/ 934 w 935"/>
              <a:gd name="T15" fmla="*/ 350 h 935"/>
              <a:gd name="T16" fmla="*/ 934 w 935"/>
              <a:gd name="T17" fmla="*/ 584 h 935"/>
              <a:gd name="T18" fmla="*/ 699 w 935"/>
              <a:gd name="T19" fmla="*/ 584 h 935"/>
              <a:gd name="T20" fmla="*/ 349 w 935"/>
              <a:gd name="T21" fmla="*/ 235 h 935"/>
              <a:gd name="T22" fmla="*/ 349 w 935"/>
              <a:gd name="T23" fmla="*/ 0 h 935"/>
              <a:gd name="T24" fmla="*/ 584 w 935"/>
              <a:gd name="T25" fmla="*/ 0 h 935"/>
              <a:gd name="T26" fmla="*/ 584 w 935"/>
              <a:gd name="T27" fmla="*/ 235 h 935"/>
              <a:gd name="T28" fmla="*/ 349 w 935"/>
              <a:gd name="T29" fmla="*/ 235 h 935"/>
              <a:gd name="T30" fmla="*/ 699 w 935"/>
              <a:gd name="T31" fmla="*/ 0 h 935"/>
              <a:gd name="T32" fmla="*/ 934 w 935"/>
              <a:gd name="T33" fmla="*/ 0 h 935"/>
              <a:gd name="T34" fmla="*/ 934 w 935"/>
              <a:gd name="T35" fmla="*/ 235 h 935"/>
              <a:gd name="T36" fmla="*/ 699 w 935"/>
              <a:gd name="T37" fmla="*/ 235 h 935"/>
              <a:gd name="T38" fmla="*/ 699 w 935"/>
              <a:gd name="T39" fmla="*/ 0 h 935"/>
              <a:gd name="T40" fmla="*/ 349 w 935"/>
              <a:gd name="T41" fmla="*/ 584 h 935"/>
              <a:gd name="T42" fmla="*/ 349 w 935"/>
              <a:gd name="T43" fmla="*/ 350 h 935"/>
              <a:gd name="T44" fmla="*/ 584 w 935"/>
              <a:gd name="T45" fmla="*/ 350 h 935"/>
              <a:gd name="T46" fmla="*/ 584 w 935"/>
              <a:gd name="T47" fmla="*/ 584 h 935"/>
              <a:gd name="T48" fmla="*/ 349 w 935"/>
              <a:gd name="T49" fmla="*/ 584 h 935"/>
              <a:gd name="T50" fmla="*/ 0 w 935"/>
              <a:gd name="T51" fmla="*/ 584 h 935"/>
              <a:gd name="T52" fmla="*/ 0 w 935"/>
              <a:gd name="T53" fmla="*/ 350 h 935"/>
              <a:gd name="T54" fmla="*/ 235 w 935"/>
              <a:gd name="T55" fmla="*/ 350 h 935"/>
              <a:gd name="T56" fmla="*/ 235 w 935"/>
              <a:gd name="T57" fmla="*/ 584 h 935"/>
              <a:gd name="T58" fmla="*/ 0 w 935"/>
              <a:gd name="T59" fmla="*/ 584 h 935"/>
              <a:gd name="T60" fmla="*/ 0 w 935"/>
              <a:gd name="T61" fmla="*/ 934 h 935"/>
              <a:gd name="T62" fmla="*/ 0 w 935"/>
              <a:gd name="T63" fmla="*/ 699 h 935"/>
              <a:gd name="T64" fmla="*/ 235 w 935"/>
              <a:gd name="T65" fmla="*/ 699 h 935"/>
              <a:gd name="T66" fmla="*/ 235 w 935"/>
              <a:gd name="T67" fmla="*/ 934 h 935"/>
              <a:gd name="T68" fmla="*/ 0 w 935"/>
              <a:gd name="T69" fmla="*/ 934 h 935"/>
              <a:gd name="T70" fmla="*/ 349 w 935"/>
              <a:gd name="T71" fmla="*/ 934 h 935"/>
              <a:gd name="T72" fmla="*/ 349 w 935"/>
              <a:gd name="T73" fmla="*/ 699 h 935"/>
              <a:gd name="T74" fmla="*/ 584 w 935"/>
              <a:gd name="T75" fmla="*/ 699 h 935"/>
              <a:gd name="T76" fmla="*/ 584 w 935"/>
              <a:gd name="T77" fmla="*/ 934 h 935"/>
              <a:gd name="T78" fmla="*/ 349 w 935"/>
              <a:gd name="T79" fmla="*/ 934 h 935"/>
              <a:gd name="T80" fmla="*/ 0 w 935"/>
              <a:gd name="T81" fmla="*/ 235 h 935"/>
              <a:gd name="T82" fmla="*/ 0 w 935"/>
              <a:gd name="T83" fmla="*/ 0 h 935"/>
              <a:gd name="T84" fmla="*/ 235 w 935"/>
              <a:gd name="T85" fmla="*/ 0 h 935"/>
              <a:gd name="T86" fmla="*/ 235 w 935"/>
              <a:gd name="T87" fmla="*/ 235 h 935"/>
              <a:gd name="T88" fmla="*/ 0 w 935"/>
              <a:gd name="T89" fmla="*/ 235 h 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35" h="935">
                <a:moveTo>
                  <a:pt x="699" y="934"/>
                </a:moveTo>
                <a:lnTo>
                  <a:pt x="699" y="699"/>
                </a:lnTo>
                <a:lnTo>
                  <a:pt x="934" y="699"/>
                </a:lnTo>
                <a:lnTo>
                  <a:pt x="934" y="934"/>
                </a:lnTo>
                <a:lnTo>
                  <a:pt x="699" y="934"/>
                </a:lnTo>
                <a:close/>
                <a:moveTo>
                  <a:pt x="699" y="584"/>
                </a:moveTo>
                <a:lnTo>
                  <a:pt x="699" y="350"/>
                </a:lnTo>
                <a:lnTo>
                  <a:pt x="934" y="350"/>
                </a:lnTo>
                <a:lnTo>
                  <a:pt x="934" y="584"/>
                </a:lnTo>
                <a:lnTo>
                  <a:pt x="699" y="584"/>
                </a:lnTo>
                <a:close/>
                <a:moveTo>
                  <a:pt x="349" y="235"/>
                </a:moveTo>
                <a:lnTo>
                  <a:pt x="349" y="0"/>
                </a:lnTo>
                <a:lnTo>
                  <a:pt x="584" y="0"/>
                </a:lnTo>
                <a:lnTo>
                  <a:pt x="584" y="235"/>
                </a:lnTo>
                <a:lnTo>
                  <a:pt x="349" y="235"/>
                </a:lnTo>
                <a:close/>
                <a:moveTo>
                  <a:pt x="699" y="0"/>
                </a:moveTo>
                <a:lnTo>
                  <a:pt x="934" y="0"/>
                </a:lnTo>
                <a:lnTo>
                  <a:pt x="934" y="235"/>
                </a:lnTo>
                <a:lnTo>
                  <a:pt x="699" y="235"/>
                </a:lnTo>
                <a:lnTo>
                  <a:pt x="699" y="0"/>
                </a:lnTo>
                <a:close/>
                <a:moveTo>
                  <a:pt x="349" y="584"/>
                </a:moveTo>
                <a:lnTo>
                  <a:pt x="349" y="350"/>
                </a:lnTo>
                <a:lnTo>
                  <a:pt x="584" y="350"/>
                </a:lnTo>
                <a:lnTo>
                  <a:pt x="584" y="584"/>
                </a:lnTo>
                <a:lnTo>
                  <a:pt x="349" y="584"/>
                </a:lnTo>
                <a:close/>
                <a:moveTo>
                  <a:pt x="0" y="584"/>
                </a:moveTo>
                <a:lnTo>
                  <a:pt x="0" y="350"/>
                </a:lnTo>
                <a:lnTo>
                  <a:pt x="235" y="350"/>
                </a:lnTo>
                <a:lnTo>
                  <a:pt x="235" y="584"/>
                </a:lnTo>
                <a:lnTo>
                  <a:pt x="0" y="584"/>
                </a:lnTo>
                <a:close/>
                <a:moveTo>
                  <a:pt x="0" y="934"/>
                </a:moveTo>
                <a:lnTo>
                  <a:pt x="0" y="699"/>
                </a:lnTo>
                <a:lnTo>
                  <a:pt x="235" y="699"/>
                </a:lnTo>
                <a:lnTo>
                  <a:pt x="235" y="934"/>
                </a:lnTo>
                <a:lnTo>
                  <a:pt x="0" y="934"/>
                </a:lnTo>
                <a:close/>
                <a:moveTo>
                  <a:pt x="349" y="934"/>
                </a:moveTo>
                <a:lnTo>
                  <a:pt x="349" y="699"/>
                </a:lnTo>
                <a:lnTo>
                  <a:pt x="584" y="699"/>
                </a:lnTo>
                <a:lnTo>
                  <a:pt x="584" y="934"/>
                </a:lnTo>
                <a:lnTo>
                  <a:pt x="349" y="934"/>
                </a:lnTo>
                <a:close/>
                <a:moveTo>
                  <a:pt x="0" y="235"/>
                </a:moveTo>
                <a:lnTo>
                  <a:pt x="0" y="0"/>
                </a:lnTo>
                <a:lnTo>
                  <a:pt x="235" y="0"/>
                </a:lnTo>
                <a:lnTo>
                  <a:pt x="235" y="235"/>
                </a:lnTo>
                <a:lnTo>
                  <a:pt x="0" y="2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endParaRPr 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060" y="1487170"/>
            <a:ext cx="5398135" cy="40500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4585" y="1487170"/>
            <a:ext cx="5401310" cy="405066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7030" y="5889625"/>
            <a:ext cx="2348865" cy="81661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55892" y="220389"/>
            <a:ext cx="1654629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项目现场</a:t>
            </a:r>
            <a:endParaRPr lang="zh-CN" altLang="en-US" sz="2800" dirty="0"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6" name="箭头: 五边形 5"/>
          <p:cNvSpPr/>
          <p:nvPr/>
        </p:nvSpPr>
        <p:spPr>
          <a:xfrm>
            <a:off x="0" y="196816"/>
            <a:ext cx="827314" cy="570365"/>
          </a:xfrm>
          <a:prstGeom prst="homePlate">
            <a:avLst>
              <a:gd name="adj" fmla="val 50096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53083" y="815994"/>
            <a:ext cx="24688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国外项目现场</a:t>
            </a:r>
            <a:r>
              <a:rPr lang="en-US" altLang="zh-CN" b="1" dirty="0">
                <a:latin typeface="+mj-lt"/>
              </a:rPr>
              <a:t>——</a:t>
            </a:r>
            <a:r>
              <a:rPr lang="zh-CN" altLang="en-US" b="1" dirty="0">
                <a:latin typeface="+mj-lt"/>
              </a:rPr>
              <a:t>韩国</a:t>
            </a:r>
            <a:endParaRPr lang="zh-CN" altLang="en-US" b="1" dirty="0">
              <a:latin typeface="+mj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2077123" y="196816"/>
            <a:ext cx="114877" cy="5703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107"/>
          <p:cNvSpPr>
            <a:spLocks noChangeArrowheads="1"/>
          </p:cNvSpPr>
          <p:nvPr/>
        </p:nvSpPr>
        <p:spPr bwMode="auto">
          <a:xfrm>
            <a:off x="232230" y="343016"/>
            <a:ext cx="247593" cy="247593"/>
          </a:xfrm>
          <a:custGeom>
            <a:avLst/>
            <a:gdLst>
              <a:gd name="T0" fmla="*/ 699 w 935"/>
              <a:gd name="T1" fmla="*/ 934 h 935"/>
              <a:gd name="T2" fmla="*/ 699 w 935"/>
              <a:gd name="T3" fmla="*/ 699 h 935"/>
              <a:gd name="T4" fmla="*/ 934 w 935"/>
              <a:gd name="T5" fmla="*/ 699 h 935"/>
              <a:gd name="T6" fmla="*/ 934 w 935"/>
              <a:gd name="T7" fmla="*/ 934 h 935"/>
              <a:gd name="T8" fmla="*/ 699 w 935"/>
              <a:gd name="T9" fmla="*/ 934 h 935"/>
              <a:gd name="T10" fmla="*/ 699 w 935"/>
              <a:gd name="T11" fmla="*/ 584 h 935"/>
              <a:gd name="T12" fmla="*/ 699 w 935"/>
              <a:gd name="T13" fmla="*/ 350 h 935"/>
              <a:gd name="T14" fmla="*/ 934 w 935"/>
              <a:gd name="T15" fmla="*/ 350 h 935"/>
              <a:gd name="T16" fmla="*/ 934 w 935"/>
              <a:gd name="T17" fmla="*/ 584 h 935"/>
              <a:gd name="T18" fmla="*/ 699 w 935"/>
              <a:gd name="T19" fmla="*/ 584 h 935"/>
              <a:gd name="T20" fmla="*/ 349 w 935"/>
              <a:gd name="T21" fmla="*/ 235 h 935"/>
              <a:gd name="T22" fmla="*/ 349 w 935"/>
              <a:gd name="T23" fmla="*/ 0 h 935"/>
              <a:gd name="T24" fmla="*/ 584 w 935"/>
              <a:gd name="T25" fmla="*/ 0 h 935"/>
              <a:gd name="T26" fmla="*/ 584 w 935"/>
              <a:gd name="T27" fmla="*/ 235 h 935"/>
              <a:gd name="T28" fmla="*/ 349 w 935"/>
              <a:gd name="T29" fmla="*/ 235 h 935"/>
              <a:gd name="T30" fmla="*/ 699 w 935"/>
              <a:gd name="T31" fmla="*/ 0 h 935"/>
              <a:gd name="T32" fmla="*/ 934 w 935"/>
              <a:gd name="T33" fmla="*/ 0 h 935"/>
              <a:gd name="T34" fmla="*/ 934 w 935"/>
              <a:gd name="T35" fmla="*/ 235 h 935"/>
              <a:gd name="T36" fmla="*/ 699 w 935"/>
              <a:gd name="T37" fmla="*/ 235 h 935"/>
              <a:gd name="T38" fmla="*/ 699 w 935"/>
              <a:gd name="T39" fmla="*/ 0 h 935"/>
              <a:gd name="T40" fmla="*/ 349 w 935"/>
              <a:gd name="T41" fmla="*/ 584 h 935"/>
              <a:gd name="T42" fmla="*/ 349 w 935"/>
              <a:gd name="T43" fmla="*/ 350 h 935"/>
              <a:gd name="T44" fmla="*/ 584 w 935"/>
              <a:gd name="T45" fmla="*/ 350 h 935"/>
              <a:gd name="T46" fmla="*/ 584 w 935"/>
              <a:gd name="T47" fmla="*/ 584 h 935"/>
              <a:gd name="T48" fmla="*/ 349 w 935"/>
              <a:gd name="T49" fmla="*/ 584 h 935"/>
              <a:gd name="T50" fmla="*/ 0 w 935"/>
              <a:gd name="T51" fmla="*/ 584 h 935"/>
              <a:gd name="T52" fmla="*/ 0 w 935"/>
              <a:gd name="T53" fmla="*/ 350 h 935"/>
              <a:gd name="T54" fmla="*/ 235 w 935"/>
              <a:gd name="T55" fmla="*/ 350 h 935"/>
              <a:gd name="T56" fmla="*/ 235 w 935"/>
              <a:gd name="T57" fmla="*/ 584 h 935"/>
              <a:gd name="T58" fmla="*/ 0 w 935"/>
              <a:gd name="T59" fmla="*/ 584 h 935"/>
              <a:gd name="T60" fmla="*/ 0 w 935"/>
              <a:gd name="T61" fmla="*/ 934 h 935"/>
              <a:gd name="T62" fmla="*/ 0 w 935"/>
              <a:gd name="T63" fmla="*/ 699 h 935"/>
              <a:gd name="T64" fmla="*/ 235 w 935"/>
              <a:gd name="T65" fmla="*/ 699 h 935"/>
              <a:gd name="T66" fmla="*/ 235 w 935"/>
              <a:gd name="T67" fmla="*/ 934 h 935"/>
              <a:gd name="T68" fmla="*/ 0 w 935"/>
              <a:gd name="T69" fmla="*/ 934 h 935"/>
              <a:gd name="T70" fmla="*/ 349 w 935"/>
              <a:gd name="T71" fmla="*/ 934 h 935"/>
              <a:gd name="T72" fmla="*/ 349 w 935"/>
              <a:gd name="T73" fmla="*/ 699 h 935"/>
              <a:gd name="T74" fmla="*/ 584 w 935"/>
              <a:gd name="T75" fmla="*/ 699 h 935"/>
              <a:gd name="T76" fmla="*/ 584 w 935"/>
              <a:gd name="T77" fmla="*/ 934 h 935"/>
              <a:gd name="T78" fmla="*/ 349 w 935"/>
              <a:gd name="T79" fmla="*/ 934 h 935"/>
              <a:gd name="T80" fmla="*/ 0 w 935"/>
              <a:gd name="T81" fmla="*/ 235 h 935"/>
              <a:gd name="T82" fmla="*/ 0 w 935"/>
              <a:gd name="T83" fmla="*/ 0 h 935"/>
              <a:gd name="T84" fmla="*/ 235 w 935"/>
              <a:gd name="T85" fmla="*/ 0 h 935"/>
              <a:gd name="T86" fmla="*/ 235 w 935"/>
              <a:gd name="T87" fmla="*/ 235 h 935"/>
              <a:gd name="T88" fmla="*/ 0 w 935"/>
              <a:gd name="T89" fmla="*/ 235 h 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35" h="935">
                <a:moveTo>
                  <a:pt x="699" y="934"/>
                </a:moveTo>
                <a:lnTo>
                  <a:pt x="699" y="699"/>
                </a:lnTo>
                <a:lnTo>
                  <a:pt x="934" y="699"/>
                </a:lnTo>
                <a:lnTo>
                  <a:pt x="934" y="934"/>
                </a:lnTo>
                <a:lnTo>
                  <a:pt x="699" y="934"/>
                </a:lnTo>
                <a:close/>
                <a:moveTo>
                  <a:pt x="699" y="584"/>
                </a:moveTo>
                <a:lnTo>
                  <a:pt x="699" y="350"/>
                </a:lnTo>
                <a:lnTo>
                  <a:pt x="934" y="350"/>
                </a:lnTo>
                <a:lnTo>
                  <a:pt x="934" y="584"/>
                </a:lnTo>
                <a:lnTo>
                  <a:pt x="699" y="584"/>
                </a:lnTo>
                <a:close/>
                <a:moveTo>
                  <a:pt x="349" y="235"/>
                </a:moveTo>
                <a:lnTo>
                  <a:pt x="349" y="0"/>
                </a:lnTo>
                <a:lnTo>
                  <a:pt x="584" y="0"/>
                </a:lnTo>
                <a:lnTo>
                  <a:pt x="584" y="235"/>
                </a:lnTo>
                <a:lnTo>
                  <a:pt x="349" y="235"/>
                </a:lnTo>
                <a:close/>
                <a:moveTo>
                  <a:pt x="699" y="0"/>
                </a:moveTo>
                <a:lnTo>
                  <a:pt x="934" y="0"/>
                </a:lnTo>
                <a:lnTo>
                  <a:pt x="934" y="235"/>
                </a:lnTo>
                <a:lnTo>
                  <a:pt x="699" y="235"/>
                </a:lnTo>
                <a:lnTo>
                  <a:pt x="699" y="0"/>
                </a:lnTo>
                <a:close/>
                <a:moveTo>
                  <a:pt x="349" y="584"/>
                </a:moveTo>
                <a:lnTo>
                  <a:pt x="349" y="350"/>
                </a:lnTo>
                <a:lnTo>
                  <a:pt x="584" y="350"/>
                </a:lnTo>
                <a:lnTo>
                  <a:pt x="584" y="584"/>
                </a:lnTo>
                <a:lnTo>
                  <a:pt x="349" y="584"/>
                </a:lnTo>
                <a:close/>
                <a:moveTo>
                  <a:pt x="0" y="584"/>
                </a:moveTo>
                <a:lnTo>
                  <a:pt x="0" y="350"/>
                </a:lnTo>
                <a:lnTo>
                  <a:pt x="235" y="350"/>
                </a:lnTo>
                <a:lnTo>
                  <a:pt x="235" y="584"/>
                </a:lnTo>
                <a:lnTo>
                  <a:pt x="0" y="584"/>
                </a:lnTo>
                <a:close/>
                <a:moveTo>
                  <a:pt x="0" y="934"/>
                </a:moveTo>
                <a:lnTo>
                  <a:pt x="0" y="699"/>
                </a:lnTo>
                <a:lnTo>
                  <a:pt x="235" y="699"/>
                </a:lnTo>
                <a:lnTo>
                  <a:pt x="235" y="934"/>
                </a:lnTo>
                <a:lnTo>
                  <a:pt x="0" y="934"/>
                </a:lnTo>
                <a:close/>
                <a:moveTo>
                  <a:pt x="349" y="934"/>
                </a:moveTo>
                <a:lnTo>
                  <a:pt x="349" y="699"/>
                </a:lnTo>
                <a:lnTo>
                  <a:pt x="584" y="699"/>
                </a:lnTo>
                <a:lnTo>
                  <a:pt x="584" y="934"/>
                </a:lnTo>
                <a:lnTo>
                  <a:pt x="349" y="934"/>
                </a:lnTo>
                <a:close/>
                <a:moveTo>
                  <a:pt x="0" y="235"/>
                </a:moveTo>
                <a:lnTo>
                  <a:pt x="0" y="0"/>
                </a:lnTo>
                <a:lnTo>
                  <a:pt x="235" y="0"/>
                </a:lnTo>
                <a:lnTo>
                  <a:pt x="235" y="235"/>
                </a:lnTo>
                <a:lnTo>
                  <a:pt x="0" y="2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endParaRPr 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660" y="1605280"/>
            <a:ext cx="5003165" cy="375221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1140" y="1605280"/>
            <a:ext cx="5003800" cy="375221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6075" y="5955030"/>
            <a:ext cx="2348865" cy="81661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55892" y="220389"/>
            <a:ext cx="1654629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项目现场</a:t>
            </a:r>
            <a:endParaRPr lang="zh-CN" altLang="en-US" sz="2800" dirty="0"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6" name="箭头: 五边形 5"/>
          <p:cNvSpPr/>
          <p:nvPr/>
        </p:nvSpPr>
        <p:spPr>
          <a:xfrm>
            <a:off x="0" y="196816"/>
            <a:ext cx="827314" cy="570365"/>
          </a:xfrm>
          <a:prstGeom prst="homePlate">
            <a:avLst>
              <a:gd name="adj" fmla="val 50096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6738" y="713124"/>
            <a:ext cx="26974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国外项目现场</a:t>
            </a:r>
            <a:r>
              <a:rPr lang="en-US" altLang="zh-CN" b="1" dirty="0">
                <a:latin typeface="+mj-lt"/>
              </a:rPr>
              <a:t>——</a:t>
            </a:r>
            <a:r>
              <a:rPr lang="zh-CN" altLang="en-US" b="1" dirty="0">
                <a:latin typeface="+mj-lt"/>
              </a:rPr>
              <a:t>墨西哥</a:t>
            </a:r>
            <a:endParaRPr lang="zh-CN" altLang="en-US" b="1" dirty="0">
              <a:latin typeface="+mj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2077123" y="196816"/>
            <a:ext cx="114877" cy="5703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107"/>
          <p:cNvSpPr>
            <a:spLocks noChangeArrowheads="1"/>
          </p:cNvSpPr>
          <p:nvPr/>
        </p:nvSpPr>
        <p:spPr bwMode="auto">
          <a:xfrm>
            <a:off x="232230" y="343016"/>
            <a:ext cx="247593" cy="247593"/>
          </a:xfrm>
          <a:custGeom>
            <a:avLst/>
            <a:gdLst>
              <a:gd name="T0" fmla="*/ 699 w 935"/>
              <a:gd name="T1" fmla="*/ 934 h 935"/>
              <a:gd name="T2" fmla="*/ 699 w 935"/>
              <a:gd name="T3" fmla="*/ 699 h 935"/>
              <a:gd name="T4" fmla="*/ 934 w 935"/>
              <a:gd name="T5" fmla="*/ 699 h 935"/>
              <a:gd name="T6" fmla="*/ 934 w 935"/>
              <a:gd name="T7" fmla="*/ 934 h 935"/>
              <a:gd name="T8" fmla="*/ 699 w 935"/>
              <a:gd name="T9" fmla="*/ 934 h 935"/>
              <a:gd name="T10" fmla="*/ 699 w 935"/>
              <a:gd name="T11" fmla="*/ 584 h 935"/>
              <a:gd name="T12" fmla="*/ 699 w 935"/>
              <a:gd name="T13" fmla="*/ 350 h 935"/>
              <a:gd name="T14" fmla="*/ 934 w 935"/>
              <a:gd name="T15" fmla="*/ 350 h 935"/>
              <a:gd name="T16" fmla="*/ 934 w 935"/>
              <a:gd name="T17" fmla="*/ 584 h 935"/>
              <a:gd name="T18" fmla="*/ 699 w 935"/>
              <a:gd name="T19" fmla="*/ 584 h 935"/>
              <a:gd name="T20" fmla="*/ 349 w 935"/>
              <a:gd name="T21" fmla="*/ 235 h 935"/>
              <a:gd name="T22" fmla="*/ 349 w 935"/>
              <a:gd name="T23" fmla="*/ 0 h 935"/>
              <a:gd name="T24" fmla="*/ 584 w 935"/>
              <a:gd name="T25" fmla="*/ 0 h 935"/>
              <a:gd name="T26" fmla="*/ 584 w 935"/>
              <a:gd name="T27" fmla="*/ 235 h 935"/>
              <a:gd name="T28" fmla="*/ 349 w 935"/>
              <a:gd name="T29" fmla="*/ 235 h 935"/>
              <a:gd name="T30" fmla="*/ 699 w 935"/>
              <a:gd name="T31" fmla="*/ 0 h 935"/>
              <a:gd name="T32" fmla="*/ 934 w 935"/>
              <a:gd name="T33" fmla="*/ 0 h 935"/>
              <a:gd name="T34" fmla="*/ 934 w 935"/>
              <a:gd name="T35" fmla="*/ 235 h 935"/>
              <a:gd name="T36" fmla="*/ 699 w 935"/>
              <a:gd name="T37" fmla="*/ 235 h 935"/>
              <a:gd name="T38" fmla="*/ 699 w 935"/>
              <a:gd name="T39" fmla="*/ 0 h 935"/>
              <a:gd name="T40" fmla="*/ 349 w 935"/>
              <a:gd name="T41" fmla="*/ 584 h 935"/>
              <a:gd name="T42" fmla="*/ 349 w 935"/>
              <a:gd name="T43" fmla="*/ 350 h 935"/>
              <a:gd name="T44" fmla="*/ 584 w 935"/>
              <a:gd name="T45" fmla="*/ 350 h 935"/>
              <a:gd name="T46" fmla="*/ 584 w 935"/>
              <a:gd name="T47" fmla="*/ 584 h 935"/>
              <a:gd name="T48" fmla="*/ 349 w 935"/>
              <a:gd name="T49" fmla="*/ 584 h 935"/>
              <a:gd name="T50" fmla="*/ 0 w 935"/>
              <a:gd name="T51" fmla="*/ 584 h 935"/>
              <a:gd name="T52" fmla="*/ 0 w 935"/>
              <a:gd name="T53" fmla="*/ 350 h 935"/>
              <a:gd name="T54" fmla="*/ 235 w 935"/>
              <a:gd name="T55" fmla="*/ 350 h 935"/>
              <a:gd name="T56" fmla="*/ 235 w 935"/>
              <a:gd name="T57" fmla="*/ 584 h 935"/>
              <a:gd name="T58" fmla="*/ 0 w 935"/>
              <a:gd name="T59" fmla="*/ 584 h 935"/>
              <a:gd name="T60" fmla="*/ 0 w 935"/>
              <a:gd name="T61" fmla="*/ 934 h 935"/>
              <a:gd name="T62" fmla="*/ 0 w 935"/>
              <a:gd name="T63" fmla="*/ 699 h 935"/>
              <a:gd name="T64" fmla="*/ 235 w 935"/>
              <a:gd name="T65" fmla="*/ 699 h 935"/>
              <a:gd name="T66" fmla="*/ 235 w 935"/>
              <a:gd name="T67" fmla="*/ 934 h 935"/>
              <a:gd name="T68" fmla="*/ 0 w 935"/>
              <a:gd name="T69" fmla="*/ 934 h 935"/>
              <a:gd name="T70" fmla="*/ 349 w 935"/>
              <a:gd name="T71" fmla="*/ 934 h 935"/>
              <a:gd name="T72" fmla="*/ 349 w 935"/>
              <a:gd name="T73" fmla="*/ 699 h 935"/>
              <a:gd name="T74" fmla="*/ 584 w 935"/>
              <a:gd name="T75" fmla="*/ 699 h 935"/>
              <a:gd name="T76" fmla="*/ 584 w 935"/>
              <a:gd name="T77" fmla="*/ 934 h 935"/>
              <a:gd name="T78" fmla="*/ 349 w 935"/>
              <a:gd name="T79" fmla="*/ 934 h 935"/>
              <a:gd name="T80" fmla="*/ 0 w 935"/>
              <a:gd name="T81" fmla="*/ 235 h 935"/>
              <a:gd name="T82" fmla="*/ 0 w 935"/>
              <a:gd name="T83" fmla="*/ 0 h 935"/>
              <a:gd name="T84" fmla="*/ 235 w 935"/>
              <a:gd name="T85" fmla="*/ 0 h 935"/>
              <a:gd name="T86" fmla="*/ 235 w 935"/>
              <a:gd name="T87" fmla="*/ 235 h 935"/>
              <a:gd name="T88" fmla="*/ 0 w 935"/>
              <a:gd name="T89" fmla="*/ 235 h 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35" h="935">
                <a:moveTo>
                  <a:pt x="699" y="934"/>
                </a:moveTo>
                <a:lnTo>
                  <a:pt x="699" y="699"/>
                </a:lnTo>
                <a:lnTo>
                  <a:pt x="934" y="699"/>
                </a:lnTo>
                <a:lnTo>
                  <a:pt x="934" y="934"/>
                </a:lnTo>
                <a:lnTo>
                  <a:pt x="699" y="934"/>
                </a:lnTo>
                <a:close/>
                <a:moveTo>
                  <a:pt x="699" y="584"/>
                </a:moveTo>
                <a:lnTo>
                  <a:pt x="699" y="350"/>
                </a:lnTo>
                <a:lnTo>
                  <a:pt x="934" y="350"/>
                </a:lnTo>
                <a:lnTo>
                  <a:pt x="934" y="584"/>
                </a:lnTo>
                <a:lnTo>
                  <a:pt x="699" y="584"/>
                </a:lnTo>
                <a:close/>
                <a:moveTo>
                  <a:pt x="349" y="235"/>
                </a:moveTo>
                <a:lnTo>
                  <a:pt x="349" y="0"/>
                </a:lnTo>
                <a:lnTo>
                  <a:pt x="584" y="0"/>
                </a:lnTo>
                <a:lnTo>
                  <a:pt x="584" y="235"/>
                </a:lnTo>
                <a:lnTo>
                  <a:pt x="349" y="235"/>
                </a:lnTo>
                <a:close/>
                <a:moveTo>
                  <a:pt x="699" y="0"/>
                </a:moveTo>
                <a:lnTo>
                  <a:pt x="934" y="0"/>
                </a:lnTo>
                <a:lnTo>
                  <a:pt x="934" y="235"/>
                </a:lnTo>
                <a:lnTo>
                  <a:pt x="699" y="235"/>
                </a:lnTo>
                <a:lnTo>
                  <a:pt x="699" y="0"/>
                </a:lnTo>
                <a:close/>
                <a:moveTo>
                  <a:pt x="349" y="584"/>
                </a:moveTo>
                <a:lnTo>
                  <a:pt x="349" y="350"/>
                </a:lnTo>
                <a:lnTo>
                  <a:pt x="584" y="350"/>
                </a:lnTo>
                <a:lnTo>
                  <a:pt x="584" y="584"/>
                </a:lnTo>
                <a:lnTo>
                  <a:pt x="349" y="584"/>
                </a:lnTo>
                <a:close/>
                <a:moveTo>
                  <a:pt x="0" y="584"/>
                </a:moveTo>
                <a:lnTo>
                  <a:pt x="0" y="350"/>
                </a:lnTo>
                <a:lnTo>
                  <a:pt x="235" y="350"/>
                </a:lnTo>
                <a:lnTo>
                  <a:pt x="235" y="584"/>
                </a:lnTo>
                <a:lnTo>
                  <a:pt x="0" y="584"/>
                </a:lnTo>
                <a:close/>
                <a:moveTo>
                  <a:pt x="0" y="934"/>
                </a:moveTo>
                <a:lnTo>
                  <a:pt x="0" y="699"/>
                </a:lnTo>
                <a:lnTo>
                  <a:pt x="235" y="699"/>
                </a:lnTo>
                <a:lnTo>
                  <a:pt x="235" y="934"/>
                </a:lnTo>
                <a:lnTo>
                  <a:pt x="0" y="934"/>
                </a:lnTo>
                <a:close/>
                <a:moveTo>
                  <a:pt x="349" y="934"/>
                </a:moveTo>
                <a:lnTo>
                  <a:pt x="349" y="699"/>
                </a:lnTo>
                <a:lnTo>
                  <a:pt x="584" y="699"/>
                </a:lnTo>
                <a:lnTo>
                  <a:pt x="584" y="934"/>
                </a:lnTo>
                <a:lnTo>
                  <a:pt x="349" y="934"/>
                </a:lnTo>
                <a:close/>
                <a:moveTo>
                  <a:pt x="0" y="235"/>
                </a:moveTo>
                <a:lnTo>
                  <a:pt x="0" y="0"/>
                </a:lnTo>
                <a:lnTo>
                  <a:pt x="235" y="0"/>
                </a:lnTo>
                <a:lnTo>
                  <a:pt x="235" y="235"/>
                </a:lnTo>
                <a:lnTo>
                  <a:pt x="0" y="2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endParaRPr 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9725" y="1233805"/>
            <a:ext cx="3841115" cy="51219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0090" y="1172210"/>
            <a:ext cx="3724275" cy="51835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1780" y="6290310"/>
            <a:ext cx="1632585" cy="56769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55892" y="220389"/>
            <a:ext cx="1654629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项目现场</a:t>
            </a:r>
            <a:endParaRPr lang="zh-CN" altLang="en-US" sz="2800" dirty="0"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6" name="箭头: 五边形 5"/>
          <p:cNvSpPr/>
          <p:nvPr/>
        </p:nvSpPr>
        <p:spPr>
          <a:xfrm>
            <a:off x="0" y="196816"/>
            <a:ext cx="827314" cy="570365"/>
          </a:xfrm>
          <a:prstGeom prst="homePlate">
            <a:avLst>
              <a:gd name="adj" fmla="val 50096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34058" y="742334"/>
            <a:ext cx="24688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国外项目现场</a:t>
            </a:r>
            <a:r>
              <a:rPr lang="en-US" altLang="zh-CN" b="1" dirty="0">
                <a:latin typeface="+mj-lt"/>
              </a:rPr>
              <a:t>——</a:t>
            </a:r>
            <a:r>
              <a:rPr lang="zh-CN" altLang="en-US" b="1" dirty="0">
                <a:latin typeface="+mj-lt"/>
              </a:rPr>
              <a:t>法国</a:t>
            </a:r>
            <a:endParaRPr lang="zh-CN" altLang="en-US" b="1" dirty="0">
              <a:latin typeface="+mj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2077123" y="196816"/>
            <a:ext cx="114877" cy="5703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Freeform 116"/>
          <p:cNvSpPr>
            <a:spLocks noChangeArrowheads="1"/>
          </p:cNvSpPr>
          <p:nvPr/>
        </p:nvSpPr>
        <p:spPr bwMode="auto">
          <a:xfrm>
            <a:off x="191971" y="328314"/>
            <a:ext cx="277958" cy="309491"/>
          </a:xfrm>
          <a:custGeom>
            <a:avLst/>
            <a:gdLst>
              <a:gd name="T0" fmla="*/ 875 w 1051"/>
              <a:gd name="T1" fmla="*/ 1049 h 1168"/>
              <a:gd name="T2" fmla="*/ 875 w 1051"/>
              <a:gd name="T3" fmla="*/ 967 h 1168"/>
              <a:gd name="T4" fmla="*/ 525 w 1051"/>
              <a:gd name="T5" fmla="*/ 787 h 1168"/>
              <a:gd name="T6" fmla="*/ 175 w 1051"/>
              <a:gd name="T7" fmla="*/ 967 h 1168"/>
              <a:gd name="T8" fmla="*/ 175 w 1051"/>
              <a:gd name="T9" fmla="*/ 1049 h 1168"/>
              <a:gd name="T10" fmla="*/ 875 w 1051"/>
              <a:gd name="T11" fmla="*/ 1049 h 1168"/>
              <a:gd name="T12" fmla="*/ 525 w 1051"/>
              <a:gd name="T13" fmla="*/ 350 h 1168"/>
              <a:gd name="T14" fmla="*/ 350 w 1051"/>
              <a:gd name="T15" fmla="*/ 525 h 1168"/>
              <a:gd name="T16" fmla="*/ 525 w 1051"/>
              <a:gd name="T17" fmla="*/ 699 h 1168"/>
              <a:gd name="T18" fmla="*/ 700 w 1051"/>
              <a:gd name="T19" fmla="*/ 525 h 1168"/>
              <a:gd name="T20" fmla="*/ 525 w 1051"/>
              <a:gd name="T21" fmla="*/ 350 h 1168"/>
              <a:gd name="T22" fmla="*/ 525 w 1051"/>
              <a:gd name="T23" fmla="*/ 117 h 1168"/>
              <a:gd name="T24" fmla="*/ 468 w 1051"/>
              <a:gd name="T25" fmla="*/ 175 h 1168"/>
              <a:gd name="T26" fmla="*/ 525 w 1051"/>
              <a:gd name="T27" fmla="*/ 235 h 1168"/>
              <a:gd name="T28" fmla="*/ 583 w 1051"/>
              <a:gd name="T29" fmla="*/ 175 h 1168"/>
              <a:gd name="T30" fmla="*/ 525 w 1051"/>
              <a:gd name="T31" fmla="*/ 117 h 1168"/>
              <a:gd name="T32" fmla="*/ 1050 w 1051"/>
              <a:gd name="T33" fmla="*/ 235 h 1168"/>
              <a:gd name="T34" fmla="*/ 1050 w 1051"/>
              <a:gd name="T35" fmla="*/ 1049 h 1168"/>
              <a:gd name="T36" fmla="*/ 932 w 1051"/>
              <a:gd name="T37" fmla="*/ 1167 h 1168"/>
              <a:gd name="T38" fmla="*/ 118 w 1051"/>
              <a:gd name="T39" fmla="*/ 1167 h 1168"/>
              <a:gd name="T40" fmla="*/ 0 w 1051"/>
              <a:gd name="T41" fmla="*/ 1049 h 1168"/>
              <a:gd name="T42" fmla="*/ 0 w 1051"/>
              <a:gd name="T43" fmla="*/ 235 h 1168"/>
              <a:gd name="T44" fmla="*/ 118 w 1051"/>
              <a:gd name="T45" fmla="*/ 117 h 1168"/>
              <a:gd name="T46" fmla="*/ 361 w 1051"/>
              <a:gd name="T47" fmla="*/ 117 h 1168"/>
              <a:gd name="T48" fmla="*/ 525 w 1051"/>
              <a:gd name="T49" fmla="*/ 0 h 1168"/>
              <a:gd name="T50" fmla="*/ 689 w 1051"/>
              <a:gd name="T51" fmla="*/ 117 h 1168"/>
              <a:gd name="T52" fmla="*/ 932 w 1051"/>
              <a:gd name="T53" fmla="*/ 117 h 1168"/>
              <a:gd name="T54" fmla="*/ 1050 w 1051"/>
              <a:gd name="T55" fmla="*/ 235 h 1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051" h="1168">
                <a:moveTo>
                  <a:pt x="875" y="1049"/>
                </a:moveTo>
                <a:lnTo>
                  <a:pt x="875" y="967"/>
                </a:lnTo>
                <a:cubicBezTo>
                  <a:pt x="875" y="850"/>
                  <a:pt x="642" y="787"/>
                  <a:pt x="525" y="787"/>
                </a:cubicBezTo>
                <a:cubicBezTo>
                  <a:pt x="407" y="787"/>
                  <a:pt x="175" y="850"/>
                  <a:pt x="175" y="967"/>
                </a:cubicBezTo>
                <a:lnTo>
                  <a:pt x="175" y="1049"/>
                </a:lnTo>
                <a:lnTo>
                  <a:pt x="875" y="1049"/>
                </a:lnTo>
                <a:close/>
                <a:moveTo>
                  <a:pt x="525" y="350"/>
                </a:moveTo>
                <a:cubicBezTo>
                  <a:pt x="429" y="350"/>
                  <a:pt x="350" y="430"/>
                  <a:pt x="350" y="525"/>
                </a:cubicBezTo>
                <a:cubicBezTo>
                  <a:pt x="350" y="621"/>
                  <a:pt x="429" y="699"/>
                  <a:pt x="525" y="699"/>
                </a:cubicBezTo>
                <a:cubicBezTo>
                  <a:pt x="621" y="699"/>
                  <a:pt x="700" y="621"/>
                  <a:pt x="700" y="525"/>
                </a:cubicBezTo>
                <a:cubicBezTo>
                  <a:pt x="700" y="430"/>
                  <a:pt x="621" y="350"/>
                  <a:pt x="525" y="350"/>
                </a:cubicBezTo>
                <a:close/>
                <a:moveTo>
                  <a:pt x="525" y="117"/>
                </a:moveTo>
                <a:cubicBezTo>
                  <a:pt x="492" y="117"/>
                  <a:pt x="468" y="142"/>
                  <a:pt x="468" y="175"/>
                </a:cubicBezTo>
                <a:cubicBezTo>
                  <a:pt x="468" y="208"/>
                  <a:pt x="492" y="235"/>
                  <a:pt x="525" y="235"/>
                </a:cubicBezTo>
                <a:cubicBezTo>
                  <a:pt x="558" y="235"/>
                  <a:pt x="583" y="208"/>
                  <a:pt x="583" y="175"/>
                </a:cubicBezTo>
                <a:cubicBezTo>
                  <a:pt x="583" y="142"/>
                  <a:pt x="558" y="117"/>
                  <a:pt x="525" y="117"/>
                </a:cubicBezTo>
                <a:close/>
                <a:moveTo>
                  <a:pt x="1050" y="235"/>
                </a:moveTo>
                <a:lnTo>
                  <a:pt x="1050" y="1049"/>
                </a:lnTo>
                <a:cubicBezTo>
                  <a:pt x="1050" y="1112"/>
                  <a:pt x="995" y="1167"/>
                  <a:pt x="932" y="1167"/>
                </a:cubicBezTo>
                <a:lnTo>
                  <a:pt x="118" y="1167"/>
                </a:lnTo>
                <a:cubicBezTo>
                  <a:pt x="55" y="1167"/>
                  <a:pt x="0" y="1112"/>
                  <a:pt x="0" y="1049"/>
                </a:cubicBezTo>
                <a:lnTo>
                  <a:pt x="0" y="235"/>
                </a:lnTo>
                <a:cubicBezTo>
                  <a:pt x="0" y="172"/>
                  <a:pt x="55" y="117"/>
                  <a:pt x="118" y="117"/>
                </a:cubicBezTo>
                <a:lnTo>
                  <a:pt x="361" y="117"/>
                </a:lnTo>
                <a:cubicBezTo>
                  <a:pt x="386" y="49"/>
                  <a:pt x="448" y="0"/>
                  <a:pt x="525" y="0"/>
                </a:cubicBezTo>
                <a:cubicBezTo>
                  <a:pt x="601" y="0"/>
                  <a:pt x="665" y="49"/>
                  <a:pt x="689" y="117"/>
                </a:cubicBezTo>
                <a:lnTo>
                  <a:pt x="932" y="117"/>
                </a:lnTo>
                <a:cubicBezTo>
                  <a:pt x="995" y="117"/>
                  <a:pt x="1050" y="172"/>
                  <a:pt x="1050" y="2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endParaRPr lang="en-US"/>
          </a:p>
        </p:txBody>
      </p:sp>
      <p:sp>
        <p:nvSpPr>
          <p:cNvPr id="60" name="Line 37" descr="e7d195523061f1c0e47ffc70844bb6f75fcb03b75858c49c480C64385E58A9406A784D96DFB0659D141F23C21B5D92CEF93DE268DCD659DE2284C54467FC4D0C40898BA465CB317FBA32D1D63CA4726462398BE2C3E8C50D2982CA55520F8D1B6048DAA87C8D79DB474C8DD918B6AC3DE3664C6C1B106C1A6F1BD660F9FDD69864AF0DBD0DA07FA90ACE01ADCDA083ED"/>
          <p:cNvSpPr>
            <a:spLocks noChangeShapeType="1"/>
          </p:cNvSpPr>
          <p:nvPr/>
        </p:nvSpPr>
        <p:spPr bwMode="auto">
          <a:xfrm>
            <a:off x="6096000" y="-139956"/>
            <a:ext cx="0" cy="2150009"/>
          </a:xfrm>
          <a:prstGeom prst="line">
            <a:avLst/>
          </a:prstGeom>
          <a:noFill/>
          <a:ln w="19050" cap="rnd">
            <a:solidFill>
              <a:schemeClr val="tx1">
                <a:lumMod val="95000"/>
                <a:lumOff val="5000"/>
              </a:schemeClr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4685" y="1844675"/>
            <a:ext cx="5177790" cy="388302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7170" y="1844675"/>
            <a:ext cx="4961255" cy="38830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9560" y="5835015"/>
            <a:ext cx="2348865" cy="81661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55980" y="220345"/>
            <a:ext cx="1085215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汽车线项目、物流线项目、滚筒线项目、光伏项目、配电柜</a:t>
            </a:r>
            <a:r>
              <a:rPr lang="zh-CN" altLang="en-US" sz="2800" dirty="0"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安装</a:t>
            </a:r>
            <a:endParaRPr lang="zh-CN" altLang="en-US" sz="2800" dirty="0"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6" name="箭头: 五边形 5"/>
          <p:cNvSpPr/>
          <p:nvPr/>
        </p:nvSpPr>
        <p:spPr>
          <a:xfrm>
            <a:off x="0" y="196816"/>
            <a:ext cx="827314" cy="570365"/>
          </a:xfrm>
          <a:prstGeom prst="homePlate">
            <a:avLst>
              <a:gd name="adj" fmla="val 50096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2077123" y="196816"/>
            <a:ext cx="114877" cy="5703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Freeform 116"/>
          <p:cNvSpPr>
            <a:spLocks noChangeArrowheads="1"/>
          </p:cNvSpPr>
          <p:nvPr/>
        </p:nvSpPr>
        <p:spPr bwMode="auto">
          <a:xfrm>
            <a:off x="191971" y="328314"/>
            <a:ext cx="277958" cy="309491"/>
          </a:xfrm>
          <a:custGeom>
            <a:avLst/>
            <a:gdLst>
              <a:gd name="T0" fmla="*/ 875 w 1051"/>
              <a:gd name="T1" fmla="*/ 1049 h 1168"/>
              <a:gd name="T2" fmla="*/ 875 w 1051"/>
              <a:gd name="T3" fmla="*/ 967 h 1168"/>
              <a:gd name="T4" fmla="*/ 525 w 1051"/>
              <a:gd name="T5" fmla="*/ 787 h 1168"/>
              <a:gd name="T6" fmla="*/ 175 w 1051"/>
              <a:gd name="T7" fmla="*/ 967 h 1168"/>
              <a:gd name="T8" fmla="*/ 175 w 1051"/>
              <a:gd name="T9" fmla="*/ 1049 h 1168"/>
              <a:gd name="T10" fmla="*/ 875 w 1051"/>
              <a:gd name="T11" fmla="*/ 1049 h 1168"/>
              <a:gd name="T12" fmla="*/ 525 w 1051"/>
              <a:gd name="T13" fmla="*/ 350 h 1168"/>
              <a:gd name="T14" fmla="*/ 350 w 1051"/>
              <a:gd name="T15" fmla="*/ 525 h 1168"/>
              <a:gd name="T16" fmla="*/ 525 w 1051"/>
              <a:gd name="T17" fmla="*/ 699 h 1168"/>
              <a:gd name="T18" fmla="*/ 700 w 1051"/>
              <a:gd name="T19" fmla="*/ 525 h 1168"/>
              <a:gd name="T20" fmla="*/ 525 w 1051"/>
              <a:gd name="T21" fmla="*/ 350 h 1168"/>
              <a:gd name="T22" fmla="*/ 525 w 1051"/>
              <a:gd name="T23" fmla="*/ 117 h 1168"/>
              <a:gd name="T24" fmla="*/ 468 w 1051"/>
              <a:gd name="T25" fmla="*/ 175 h 1168"/>
              <a:gd name="T26" fmla="*/ 525 w 1051"/>
              <a:gd name="T27" fmla="*/ 235 h 1168"/>
              <a:gd name="T28" fmla="*/ 583 w 1051"/>
              <a:gd name="T29" fmla="*/ 175 h 1168"/>
              <a:gd name="T30" fmla="*/ 525 w 1051"/>
              <a:gd name="T31" fmla="*/ 117 h 1168"/>
              <a:gd name="T32" fmla="*/ 1050 w 1051"/>
              <a:gd name="T33" fmla="*/ 235 h 1168"/>
              <a:gd name="T34" fmla="*/ 1050 w 1051"/>
              <a:gd name="T35" fmla="*/ 1049 h 1168"/>
              <a:gd name="T36" fmla="*/ 932 w 1051"/>
              <a:gd name="T37" fmla="*/ 1167 h 1168"/>
              <a:gd name="T38" fmla="*/ 118 w 1051"/>
              <a:gd name="T39" fmla="*/ 1167 h 1168"/>
              <a:gd name="T40" fmla="*/ 0 w 1051"/>
              <a:gd name="T41" fmla="*/ 1049 h 1168"/>
              <a:gd name="T42" fmla="*/ 0 w 1051"/>
              <a:gd name="T43" fmla="*/ 235 h 1168"/>
              <a:gd name="T44" fmla="*/ 118 w 1051"/>
              <a:gd name="T45" fmla="*/ 117 h 1168"/>
              <a:gd name="T46" fmla="*/ 361 w 1051"/>
              <a:gd name="T47" fmla="*/ 117 h 1168"/>
              <a:gd name="T48" fmla="*/ 525 w 1051"/>
              <a:gd name="T49" fmla="*/ 0 h 1168"/>
              <a:gd name="T50" fmla="*/ 689 w 1051"/>
              <a:gd name="T51" fmla="*/ 117 h 1168"/>
              <a:gd name="T52" fmla="*/ 932 w 1051"/>
              <a:gd name="T53" fmla="*/ 117 h 1168"/>
              <a:gd name="T54" fmla="*/ 1050 w 1051"/>
              <a:gd name="T55" fmla="*/ 235 h 1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051" h="1168">
                <a:moveTo>
                  <a:pt x="875" y="1049"/>
                </a:moveTo>
                <a:lnTo>
                  <a:pt x="875" y="967"/>
                </a:lnTo>
                <a:cubicBezTo>
                  <a:pt x="875" y="850"/>
                  <a:pt x="642" y="787"/>
                  <a:pt x="525" y="787"/>
                </a:cubicBezTo>
                <a:cubicBezTo>
                  <a:pt x="407" y="787"/>
                  <a:pt x="175" y="850"/>
                  <a:pt x="175" y="967"/>
                </a:cubicBezTo>
                <a:lnTo>
                  <a:pt x="175" y="1049"/>
                </a:lnTo>
                <a:lnTo>
                  <a:pt x="875" y="1049"/>
                </a:lnTo>
                <a:close/>
                <a:moveTo>
                  <a:pt x="525" y="350"/>
                </a:moveTo>
                <a:cubicBezTo>
                  <a:pt x="429" y="350"/>
                  <a:pt x="350" y="430"/>
                  <a:pt x="350" y="525"/>
                </a:cubicBezTo>
                <a:cubicBezTo>
                  <a:pt x="350" y="621"/>
                  <a:pt x="429" y="699"/>
                  <a:pt x="525" y="699"/>
                </a:cubicBezTo>
                <a:cubicBezTo>
                  <a:pt x="621" y="699"/>
                  <a:pt x="700" y="621"/>
                  <a:pt x="700" y="525"/>
                </a:cubicBezTo>
                <a:cubicBezTo>
                  <a:pt x="700" y="430"/>
                  <a:pt x="621" y="350"/>
                  <a:pt x="525" y="350"/>
                </a:cubicBezTo>
                <a:close/>
                <a:moveTo>
                  <a:pt x="525" y="117"/>
                </a:moveTo>
                <a:cubicBezTo>
                  <a:pt x="492" y="117"/>
                  <a:pt x="468" y="142"/>
                  <a:pt x="468" y="175"/>
                </a:cubicBezTo>
                <a:cubicBezTo>
                  <a:pt x="468" y="208"/>
                  <a:pt x="492" y="235"/>
                  <a:pt x="525" y="235"/>
                </a:cubicBezTo>
                <a:cubicBezTo>
                  <a:pt x="558" y="235"/>
                  <a:pt x="583" y="208"/>
                  <a:pt x="583" y="175"/>
                </a:cubicBezTo>
                <a:cubicBezTo>
                  <a:pt x="583" y="142"/>
                  <a:pt x="558" y="117"/>
                  <a:pt x="525" y="117"/>
                </a:cubicBezTo>
                <a:close/>
                <a:moveTo>
                  <a:pt x="1050" y="235"/>
                </a:moveTo>
                <a:lnTo>
                  <a:pt x="1050" y="1049"/>
                </a:lnTo>
                <a:cubicBezTo>
                  <a:pt x="1050" y="1112"/>
                  <a:pt x="995" y="1167"/>
                  <a:pt x="932" y="1167"/>
                </a:cubicBezTo>
                <a:lnTo>
                  <a:pt x="118" y="1167"/>
                </a:lnTo>
                <a:cubicBezTo>
                  <a:pt x="55" y="1167"/>
                  <a:pt x="0" y="1112"/>
                  <a:pt x="0" y="1049"/>
                </a:cubicBezTo>
                <a:lnTo>
                  <a:pt x="0" y="235"/>
                </a:lnTo>
                <a:cubicBezTo>
                  <a:pt x="0" y="172"/>
                  <a:pt x="55" y="117"/>
                  <a:pt x="118" y="117"/>
                </a:cubicBezTo>
                <a:lnTo>
                  <a:pt x="361" y="117"/>
                </a:lnTo>
                <a:cubicBezTo>
                  <a:pt x="386" y="49"/>
                  <a:pt x="448" y="0"/>
                  <a:pt x="525" y="0"/>
                </a:cubicBezTo>
                <a:cubicBezTo>
                  <a:pt x="601" y="0"/>
                  <a:pt x="665" y="49"/>
                  <a:pt x="689" y="117"/>
                </a:cubicBezTo>
                <a:lnTo>
                  <a:pt x="932" y="117"/>
                </a:lnTo>
                <a:cubicBezTo>
                  <a:pt x="995" y="117"/>
                  <a:pt x="1050" y="172"/>
                  <a:pt x="1050" y="2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endParaRPr lang="en-US"/>
          </a:p>
        </p:txBody>
      </p:sp>
      <p:sp>
        <p:nvSpPr>
          <p:cNvPr id="17" name="ValueBack"/>
          <p:cNvSpPr/>
          <p:nvPr/>
        </p:nvSpPr>
        <p:spPr>
          <a:xfrm>
            <a:off x="1385990" y="2567973"/>
            <a:ext cx="9259611" cy="750669"/>
          </a:xfrm>
          <a:prstGeom prst="rect">
            <a:avLst/>
          </a:prstGeom>
          <a:noFill/>
        </p:spPr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object 12"/>
          <p:cNvSpPr/>
          <p:nvPr/>
        </p:nvSpPr>
        <p:spPr>
          <a:xfrm>
            <a:off x="855980" y="742315"/>
            <a:ext cx="2032635" cy="275209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effectLst>
            <a:softEdge rad="63500"/>
          </a:effectLst>
        </p:spPr>
        <p:txBody>
          <a:bodyPr wrap="square" lIns="0" tIns="0" rIns="0" bIns="0" rtlCol="0">
            <a:noAutofit/>
          </a:bodyPr>
          <a:p>
            <a:endParaRPr sz="2265" dirty="0"/>
          </a:p>
        </p:txBody>
      </p:sp>
      <p:sp>
        <p:nvSpPr>
          <p:cNvPr id="14" name="object 11"/>
          <p:cNvSpPr/>
          <p:nvPr/>
        </p:nvSpPr>
        <p:spPr>
          <a:xfrm>
            <a:off x="858520" y="3635375"/>
            <a:ext cx="2030095" cy="30270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effectLst>
            <a:softEdge rad="63500"/>
          </a:effectLst>
        </p:spPr>
        <p:txBody>
          <a:bodyPr wrap="square" lIns="0" tIns="0" rIns="0" bIns="0" rtlCol="0">
            <a:noAutofit/>
          </a:bodyPr>
          <a:p>
            <a:endParaRPr sz="2265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2450" y="742315"/>
            <a:ext cx="2019935" cy="27527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2450" y="3742055"/>
            <a:ext cx="2019935" cy="2813685"/>
          </a:xfrm>
          <a:prstGeom prst="rect">
            <a:avLst/>
          </a:prstGeom>
        </p:spPr>
      </p:pic>
      <p:sp>
        <p:nvSpPr>
          <p:cNvPr id="9" name="object 10"/>
          <p:cNvSpPr/>
          <p:nvPr/>
        </p:nvSpPr>
        <p:spPr>
          <a:xfrm>
            <a:off x="5247005" y="742315"/>
            <a:ext cx="1947545" cy="275209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effectLst>
            <a:softEdge rad="63500"/>
          </a:effectLst>
        </p:spPr>
        <p:txBody>
          <a:bodyPr wrap="square" lIns="0" tIns="0" rIns="0" bIns="0" rtlCol="0">
            <a:noAutofit/>
          </a:bodyPr>
          <a:p>
            <a:endParaRPr sz="2265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815" y="3742690"/>
            <a:ext cx="1943735" cy="281241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60590" y="748030"/>
            <a:ext cx="1920240" cy="274637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/>
          <a:srcRect l="22883" r="25071" b="-23"/>
          <a:stretch>
            <a:fillRect/>
          </a:stretch>
        </p:blipFill>
        <p:spPr>
          <a:xfrm>
            <a:off x="7194550" y="3742055"/>
            <a:ext cx="1986280" cy="273875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76410" y="718185"/>
            <a:ext cx="2112645" cy="281622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76410" y="3742690"/>
            <a:ext cx="2211070" cy="281241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箭头: 五边形 5"/>
          <p:cNvSpPr/>
          <p:nvPr/>
        </p:nvSpPr>
        <p:spPr>
          <a:xfrm>
            <a:off x="0" y="196816"/>
            <a:ext cx="827314" cy="570365"/>
          </a:xfrm>
          <a:prstGeom prst="homePlate">
            <a:avLst>
              <a:gd name="adj" fmla="val 50096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2077123" y="196816"/>
            <a:ext cx="114877" cy="5703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Freeform 116"/>
          <p:cNvSpPr>
            <a:spLocks noChangeArrowheads="1"/>
          </p:cNvSpPr>
          <p:nvPr/>
        </p:nvSpPr>
        <p:spPr bwMode="auto">
          <a:xfrm>
            <a:off x="191971" y="328314"/>
            <a:ext cx="277958" cy="309491"/>
          </a:xfrm>
          <a:custGeom>
            <a:avLst/>
            <a:gdLst>
              <a:gd name="T0" fmla="*/ 875 w 1051"/>
              <a:gd name="T1" fmla="*/ 1049 h 1168"/>
              <a:gd name="T2" fmla="*/ 875 w 1051"/>
              <a:gd name="T3" fmla="*/ 967 h 1168"/>
              <a:gd name="T4" fmla="*/ 525 w 1051"/>
              <a:gd name="T5" fmla="*/ 787 h 1168"/>
              <a:gd name="T6" fmla="*/ 175 w 1051"/>
              <a:gd name="T7" fmla="*/ 967 h 1168"/>
              <a:gd name="T8" fmla="*/ 175 w 1051"/>
              <a:gd name="T9" fmla="*/ 1049 h 1168"/>
              <a:gd name="T10" fmla="*/ 875 w 1051"/>
              <a:gd name="T11" fmla="*/ 1049 h 1168"/>
              <a:gd name="T12" fmla="*/ 525 w 1051"/>
              <a:gd name="T13" fmla="*/ 350 h 1168"/>
              <a:gd name="T14" fmla="*/ 350 w 1051"/>
              <a:gd name="T15" fmla="*/ 525 h 1168"/>
              <a:gd name="T16" fmla="*/ 525 w 1051"/>
              <a:gd name="T17" fmla="*/ 699 h 1168"/>
              <a:gd name="T18" fmla="*/ 700 w 1051"/>
              <a:gd name="T19" fmla="*/ 525 h 1168"/>
              <a:gd name="T20" fmla="*/ 525 w 1051"/>
              <a:gd name="T21" fmla="*/ 350 h 1168"/>
              <a:gd name="T22" fmla="*/ 525 w 1051"/>
              <a:gd name="T23" fmla="*/ 117 h 1168"/>
              <a:gd name="T24" fmla="*/ 468 w 1051"/>
              <a:gd name="T25" fmla="*/ 175 h 1168"/>
              <a:gd name="T26" fmla="*/ 525 w 1051"/>
              <a:gd name="T27" fmla="*/ 235 h 1168"/>
              <a:gd name="T28" fmla="*/ 583 w 1051"/>
              <a:gd name="T29" fmla="*/ 175 h 1168"/>
              <a:gd name="T30" fmla="*/ 525 w 1051"/>
              <a:gd name="T31" fmla="*/ 117 h 1168"/>
              <a:gd name="T32" fmla="*/ 1050 w 1051"/>
              <a:gd name="T33" fmla="*/ 235 h 1168"/>
              <a:gd name="T34" fmla="*/ 1050 w 1051"/>
              <a:gd name="T35" fmla="*/ 1049 h 1168"/>
              <a:gd name="T36" fmla="*/ 932 w 1051"/>
              <a:gd name="T37" fmla="*/ 1167 h 1168"/>
              <a:gd name="T38" fmla="*/ 118 w 1051"/>
              <a:gd name="T39" fmla="*/ 1167 h 1168"/>
              <a:gd name="T40" fmla="*/ 0 w 1051"/>
              <a:gd name="T41" fmla="*/ 1049 h 1168"/>
              <a:gd name="T42" fmla="*/ 0 w 1051"/>
              <a:gd name="T43" fmla="*/ 235 h 1168"/>
              <a:gd name="T44" fmla="*/ 118 w 1051"/>
              <a:gd name="T45" fmla="*/ 117 h 1168"/>
              <a:gd name="T46" fmla="*/ 361 w 1051"/>
              <a:gd name="T47" fmla="*/ 117 h 1168"/>
              <a:gd name="T48" fmla="*/ 525 w 1051"/>
              <a:gd name="T49" fmla="*/ 0 h 1168"/>
              <a:gd name="T50" fmla="*/ 689 w 1051"/>
              <a:gd name="T51" fmla="*/ 117 h 1168"/>
              <a:gd name="T52" fmla="*/ 932 w 1051"/>
              <a:gd name="T53" fmla="*/ 117 h 1168"/>
              <a:gd name="T54" fmla="*/ 1050 w 1051"/>
              <a:gd name="T55" fmla="*/ 235 h 1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051" h="1168">
                <a:moveTo>
                  <a:pt x="875" y="1049"/>
                </a:moveTo>
                <a:lnTo>
                  <a:pt x="875" y="967"/>
                </a:lnTo>
                <a:cubicBezTo>
                  <a:pt x="875" y="850"/>
                  <a:pt x="642" y="787"/>
                  <a:pt x="525" y="787"/>
                </a:cubicBezTo>
                <a:cubicBezTo>
                  <a:pt x="407" y="787"/>
                  <a:pt x="175" y="850"/>
                  <a:pt x="175" y="967"/>
                </a:cubicBezTo>
                <a:lnTo>
                  <a:pt x="175" y="1049"/>
                </a:lnTo>
                <a:lnTo>
                  <a:pt x="875" y="1049"/>
                </a:lnTo>
                <a:close/>
                <a:moveTo>
                  <a:pt x="525" y="350"/>
                </a:moveTo>
                <a:cubicBezTo>
                  <a:pt x="429" y="350"/>
                  <a:pt x="350" y="430"/>
                  <a:pt x="350" y="525"/>
                </a:cubicBezTo>
                <a:cubicBezTo>
                  <a:pt x="350" y="621"/>
                  <a:pt x="429" y="699"/>
                  <a:pt x="525" y="699"/>
                </a:cubicBezTo>
                <a:cubicBezTo>
                  <a:pt x="621" y="699"/>
                  <a:pt x="700" y="621"/>
                  <a:pt x="700" y="525"/>
                </a:cubicBezTo>
                <a:cubicBezTo>
                  <a:pt x="700" y="430"/>
                  <a:pt x="621" y="350"/>
                  <a:pt x="525" y="350"/>
                </a:cubicBezTo>
                <a:close/>
                <a:moveTo>
                  <a:pt x="525" y="117"/>
                </a:moveTo>
                <a:cubicBezTo>
                  <a:pt x="492" y="117"/>
                  <a:pt x="468" y="142"/>
                  <a:pt x="468" y="175"/>
                </a:cubicBezTo>
                <a:cubicBezTo>
                  <a:pt x="468" y="208"/>
                  <a:pt x="492" y="235"/>
                  <a:pt x="525" y="235"/>
                </a:cubicBezTo>
                <a:cubicBezTo>
                  <a:pt x="558" y="235"/>
                  <a:pt x="583" y="208"/>
                  <a:pt x="583" y="175"/>
                </a:cubicBezTo>
                <a:cubicBezTo>
                  <a:pt x="583" y="142"/>
                  <a:pt x="558" y="117"/>
                  <a:pt x="525" y="117"/>
                </a:cubicBezTo>
                <a:close/>
                <a:moveTo>
                  <a:pt x="1050" y="235"/>
                </a:moveTo>
                <a:lnTo>
                  <a:pt x="1050" y="1049"/>
                </a:lnTo>
                <a:cubicBezTo>
                  <a:pt x="1050" y="1112"/>
                  <a:pt x="995" y="1167"/>
                  <a:pt x="932" y="1167"/>
                </a:cubicBezTo>
                <a:lnTo>
                  <a:pt x="118" y="1167"/>
                </a:lnTo>
                <a:cubicBezTo>
                  <a:pt x="55" y="1167"/>
                  <a:pt x="0" y="1112"/>
                  <a:pt x="0" y="1049"/>
                </a:cubicBezTo>
                <a:lnTo>
                  <a:pt x="0" y="235"/>
                </a:lnTo>
                <a:cubicBezTo>
                  <a:pt x="0" y="172"/>
                  <a:pt x="55" y="117"/>
                  <a:pt x="118" y="117"/>
                </a:cubicBezTo>
                <a:lnTo>
                  <a:pt x="361" y="117"/>
                </a:lnTo>
                <a:cubicBezTo>
                  <a:pt x="386" y="49"/>
                  <a:pt x="448" y="0"/>
                  <a:pt x="525" y="0"/>
                </a:cubicBezTo>
                <a:cubicBezTo>
                  <a:pt x="601" y="0"/>
                  <a:pt x="665" y="49"/>
                  <a:pt x="689" y="117"/>
                </a:cubicBezTo>
                <a:lnTo>
                  <a:pt x="932" y="117"/>
                </a:lnTo>
                <a:cubicBezTo>
                  <a:pt x="995" y="117"/>
                  <a:pt x="1050" y="172"/>
                  <a:pt x="1050" y="2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endParaRPr lang="en-US"/>
          </a:p>
        </p:txBody>
      </p:sp>
      <p:sp>
        <p:nvSpPr>
          <p:cNvPr id="2" name="文本框 1"/>
          <p:cNvSpPr txBox="1"/>
          <p:nvPr/>
        </p:nvSpPr>
        <p:spPr>
          <a:xfrm>
            <a:off x="824230" y="196850"/>
            <a:ext cx="10899140" cy="4324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220" dirty="0">
                <a:sym typeface="+mn-ea"/>
              </a:rPr>
              <a:t>为了更好配合我们客户出海，我们储备了大量美签人员，随时为我们客户提供优质服务</a:t>
            </a:r>
            <a:endParaRPr lang="zh-CN" altLang="en-US" sz="2220" dirty="0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0730" y="951230"/>
            <a:ext cx="10748645" cy="528701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55980" y="220345"/>
            <a:ext cx="352298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成功项目部分</a:t>
            </a:r>
            <a:r>
              <a:rPr lang="zh-CN" altLang="en-US" sz="2800" dirty="0"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合同</a:t>
            </a:r>
            <a:endParaRPr lang="zh-CN" altLang="en-US" sz="2800" dirty="0"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6" name="箭头: 五边形 5"/>
          <p:cNvSpPr/>
          <p:nvPr/>
        </p:nvSpPr>
        <p:spPr>
          <a:xfrm>
            <a:off x="0" y="196816"/>
            <a:ext cx="827314" cy="570365"/>
          </a:xfrm>
          <a:prstGeom prst="homePlate">
            <a:avLst>
              <a:gd name="adj" fmla="val 50096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2077123" y="196816"/>
            <a:ext cx="114877" cy="5703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Freeform 116"/>
          <p:cNvSpPr>
            <a:spLocks noChangeArrowheads="1"/>
          </p:cNvSpPr>
          <p:nvPr/>
        </p:nvSpPr>
        <p:spPr bwMode="auto">
          <a:xfrm>
            <a:off x="191971" y="328314"/>
            <a:ext cx="277958" cy="309491"/>
          </a:xfrm>
          <a:custGeom>
            <a:avLst/>
            <a:gdLst>
              <a:gd name="T0" fmla="*/ 875 w 1051"/>
              <a:gd name="T1" fmla="*/ 1049 h 1168"/>
              <a:gd name="T2" fmla="*/ 875 w 1051"/>
              <a:gd name="T3" fmla="*/ 967 h 1168"/>
              <a:gd name="T4" fmla="*/ 525 w 1051"/>
              <a:gd name="T5" fmla="*/ 787 h 1168"/>
              <a:gd name="T6" fmla="*/ 175 w 1051"/>
              <a:gd name="T7" fmla="*/ 967 h 1168"/>
              <a:gd name="T8" fmla="*/ 175 w 1051"/>
              <a:gd name="T9" fmla="*/ 1049 h 1168"/>
              <a:gd name="T10" fmla="*/ 875 w 1051"/>
              <a:gd name="T11" fmla="*/ 1049 h 1168"/>
              <a:gd name="T12" fmla="*/ 525 w 1051"/>
              <a:gd name="T13" fmla="*/ 350 h 1168"/>
              <a:gd name="T14" fmla="*/ 350 w 1051"/>
              <a:gd name="T15" fmla="*/ 525 h 1168"/>
              <a:gd name="T16" fmla="*/ 525 w 1051"/>
              <a:gd name="T17" fmla="*/ 699 h 1168"/>
              <a:gd name="T18" fmla="*/ 700 w 1051"/>
              <a:gd name="T19" fmla="*/ 525 h 1168"/>
              <a:gd name="T20" fmla="*/ 525 w 1051"/>
              <a:gd name="T21" fmla="*/ 350 h 1168"/>
              <a:gd name="T22" fmla="*/ 525 w 1051"/>
              <a:gd name="T23" fmla="*/ 117 h 1168"/>
              <a:gd name="T24" fmla="*/ 468 w 1051"/>
              <a:gd name="T25" fmla="*/ 175 h 1168"/>
              <a:gd name="T26" fmla="*/ 525 w 1051"/>
              <a:gd name="T27" fmla="*/ 235 h 1168"/>
              <a:gd name="T28" fmla="*/ 583 w 1051"/>
              <a:gd name="T29" fmla="*/ 175 h 1168"/>
              <a:gd name="T30" fmla="*/ 525 w 1051"/>
              <a:gd name="T31" fmla="*/ 117 h 1168"/>
              <a:gd name="T32" fmla="*/ 1050 w 1051"/>
              <a:gd name="T33" fmla="*/ 235 h 1168"/>
              <a:gd name="T34" fmla="*/ 1050 w 1051"/>
              <a:gd name="T35" fmla="*/ 1049 h 1168"/>
              <a:gd name="T36" fmla="*/ 932 w 1051"/>
              <a:gd name="T37" fmla="*/ 1167 h 1168"/>
              <a:gd name="T38" fmla="*/ 118 w 1051"/>
              <a:gd name="T39" fmla="*/ 1167 h 1168"/>
              <a:gd name="T40" fmla="*/ 0 w 1051"/>
              <a:gd name="T41" fmla="*/ 1049 h 1168"/>
              <a:gd name="T42" fmla="*/ 0 w 1051"/>
              <a:gd name="T43" fmla="*/ 235 h 1168"/>
              <a:gd name="T44" fmla="*/ 118 w 1051"/>
              <a:gd name="T45" fmla="*/ 117 h 1168"/>
              <a:gd name="T46" fmla="*/ 361 w 1051"/>
              <a:gd name="T47" fmla="*/ 117 h 1168"/>
              <a:gd name="T48" fmla="*/ 525 w 1051"/>
              <a:gd name="T49" fmla="*/ 0 h 1168"/>
              <a:gd name="T50" fmla="*/ 689 w 1051"/>
              <a:gd name="T51" fmla="*/ 117 h 1168"/>
              <a:gd name="T52" fmla="*/ 932 w 1051"/>
              <a:gd name="T53" fmla="*/ 117 h 1168"/>
              <a:gd name="T54" fmla="*/ 1050 w 1051"/>
              <a:gd name="T55" fmla="*/ 235 h 1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051" h="1168">
                <a:moveTo>
                  <a:pt x="875" y="1049"/>
                </a:moveTo>
                <a:lnTo>
                  <a:pt x="875" y="967"/>
                </a:lnTo>
                <a:cubicBezTo>
                  <a:pt x="875" y="850"/>
                  <a:pt x="642" y="787"/>
                  <a:pt x="525" y="787"/>
                </a:cubicBezTo>
                <a:cubicBezTo>
                  <a:pt x="407" y="787"/>
                  <a:pt x="175" y="850"/>
                  <a:pt x="175" y="967"/>
                </a:cubicBezTo>
                <a:lnTo>
                  <a:pt x="175" y="1049"/>
                </a:lnTo>
                <a:lnTo>
                  <a:pt x="875" y="1049"/>
                </a:lnTo>
                <a:close/>
                <a:moveTo>
                  <a:pt x="525" y="350"/>
                </a:moveTo>
                <a:cubicBezTo>
                  <a:pt x="429" y="350"/>
                  <a:pt x="350" y="430"/>
                  <a:pt x="350" y="525"/>
                </a:cubicBezTo>
                <a:cubicBezTo>
                  <a:pt x="350" y="621"/>
                  <a:pt x="429" y="699"/>
                  <a:pt x="525" y="699"/>
                </a:cubicBezTo>
                <a:cubicBezTo>
                  <a:pt x="621" y="699"/>
                  <a:pt x="700" y="621"/>
                  <a:pt x="700" y="525"/>
                </a:cubicBezTo>
                <a:cubicBezTo>
                  <a:pt x="700" y="430"/>
                  <a:pt x="621" y="350"/>
                  <a:pt x="525" y="350"/>
                </a:cubicBezTo>
                <a:close/>
                <a:moveTo>
                  <a:pt x="525" y="117"/>
                </a:moveTo>
                <a:cubicBezTo>
                  <a:pt x="492" y="117"/>
                  <a:pt x="468" y="142"/>
                  <a:pt x="468" y="175"/>
                </a:cubicBezTo>
                <a:cubicBezTo>
                  <a:pt x="468" y="208"/>
                  <a:pt x="492" y="235"/>
                  <a:pt x="525" y="235"/>
                </a:cubicBezTo>
                <a:cubicBezTo>
                  <a:pt x="558" y="235"/>
                  <a:pt x="583" y="208"/>
                  <a:pt x="583" y="175"/>
                </a:cubicBezTo>
                <a:cubicBezTo>
                  <a:pt x="583" y="142"/>
                  <a:pt x="558" y="117"/>
                  <a:pt x="525" y="117"/>
                </a:cubicBezTo>
                <a:close/>
                <a:moveTo>
                  <a:pt x="1050" y="235"/>
                </a:moveTo>
                <a:lnTo>
                  <a:pt x="1050" y="1049"/>
                </a:lnTo>
                <a:cubicBezTo>
                  <a:pt x="1050" y="1112"/>
                  <a:pt x="995" y="1167"/>
                  <a:pt x="932" y="1167"/>
                </a:cubicBezTo>
                <a:lnTo>
                  <a:pt x="118" y="1167"/>
                </a:lnTo>
                <a:cubicBezTo>
                  <a:pt x="55" y="1167"/>
                  <a:pt x="0" y="1112"/>
                  <a:pt x="0" y="1049"/>
                </a:cubicBezTo>
                <a:lnTo>
                  <a:pt x="0" y="235"/>
                </a:lnTo>
                <a:cubicBezTo>
                  <a:pt x="0" y="172"/>
                  <a:pt x="55" y="117"/>
                  <a:pt x="118" y="117"/>
                </a:cubicBezTo>
                <a:lnTo>
                  <a:pt x="361" y="117"/>
                </a:lnTo>
                <a:cubicBezTo>
                  <a:pt x="386" y="49"/>
                  <a:pt x="448" y="0"/>
                  <a:pt x="525" y="0"/>
                </a:cubicBezTo>
                <a:cubicBezTo>
                  <a:pt x="601" y="0"/>
                  <a:pt x="665" y="49"/>
                  <a:pt x="689" y="117"/>
                </a:cubicBezTo>
                <a:lnTo>
                  <a:pt x="932" y="117"/>
                </a:lnTo>
                <a:cubicBezTo>
                  <a:pt x="995" y="117"/>
                  <a:pt x="1050" y="172"/>
                  <a:pt x="1050" y="2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endParaRPr 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915" y="742315"/>
            <a:ext cx="10987405" cy="59937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040" y="0"/>
            <a:ext cx="2348865" cy="81661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>
            <a:off x="0" y="0"/>
            <a:ext cx="12192000" cy="6857999"/>
            <a:chOff x="0" y="-1408534"/>
            <a:chExt cx="12192000" cy="6857999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408534"/>
              <a:ext cx="12192000" cy="404093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5253"/>
            <a:stretch>
              <a:fillRect/>
            </a:stretch>
          </p:blipFill>
          <p:spPr>
            <a:xfrm>
              <a:off x="0" y="-1408534"/>
              <a:ext cx="12192000" cy="4221180"/>
            </a:xfrm>
            <a:prstGeom prst="rect">
              <a:avLst/>
            </a:prstGeom>
          </p:spPr>
        </p:pic>
      </p:grpSp>
      <p:sp>
        <p:nvSpPr>
          <p:cNvPr id="4" name="箭头: 五边形 3"/>
          <p:cNvSpPr/>
          <p:nvPr/>
        </p:nvSpPr>
        <p:spPr>
          <a:xfrm rot="5400000">
            <a:off x="3371850" y="-3371850"/>
            <a:ext cx="5448300" cy="12192000"/>
          </a:xfrm>
          <a:prstGeom prst="homePlate">
            <a:avLst>
              <a:gd name="adj" fmla="val 32963"/>
            </a:avLst>
          </a:prstGeom>
          <a:solidFill>
            <a:schemeClr val="bg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618672" y="1554038"/>
            <a:ext cx="2926080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dirty="0"/>
              <a:t>在线服务</a:t>
            </a:r>
            <a:endParaRPr lang="zh-CN" altLang="en-US" sz="5400" dirty="0"/>
          </a:p>
        </p:txBody>
      </p:sp>
      <p:sp>
        <p:nvSpPr>
          <p:cNvPr id="9" name="矩形 8"/>
          <p:cNvSpPr/>
          <p:nvPr/>
        </p:nvSpPr>
        <p:spPr>
          <a:xfrm>
            <a:off x="5382894" y="2349493"/>
            <a:ext cx="1426210" cy="275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dirty="0">
                <a:latin typeface="+mj-lt"/>
              </a:rPr>
              <a:t>Scope of business</a:t>
            </a:r>
            <a:endParaRPr lang="en-US" altLang="zh-CN" sz="1200" dirty="0">
              <a:latin typeface="+mj-lt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-1609725" y="4272280"/>
            <a:ext cx="15411450" cy="950595"/>
            <a:chOff x="-1690187" y="4272121"/>
            <a:chExt cx="15411502" cy="494781"/>
          </a:xfrm>
        </p:grpSpPr>
        <p:sp>
          <p:nvSpPr>
            <p:cNvPr id="29" name="矩形 28"/>
            <p:cNvSpPr/>
            <p:nvPr/>
          </p:nvSpPr>
          <p:spPr>
            <a:xfrm rot="997981">
              <a:off x="-1690187" y="4272121"/>
              <a:ext cx="7953407" cy="494781"/>
            </a:xfrm>
            <a:prstGeom prst="rect">
              <a:avLst/>
            </a:prstGeom>
            <a:solidFill>
              <a:srgbClr val="C61A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 rot="20602019" flipH="1">
              <a:off x="5767908" y="4272121"/>
              <a:ext cx="7953407" cy="494781"/>
            </a:xfrm>
            <a:prstGeom prst="rect">
              <a:avLst/>
            </a:prstGeom>
            <a:solidFill>
              <a:srgbClr val="C61A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 rot="5400000">
            <a:off x="4989494" y="-1924736"/>
            <a:ext cx="2213013" cy="14523914"/>
            <a:chOff x="5212807" y="-3722565"/>
            <a:chExt cx="7363710" cy="14631333"/>
          </a:xfrm>
        </p:grpSpPr>
        <p:cxnSp>
          <p:nvCxnSpPr>
            <p:cNvPr id="33" name="直接连接符 32"/>
            <p:cNvCxnSpPr/>
            <p:nvPr/>
          </p:nvCxnSpPr>
          <p:spPr>
            <a:xfrm rot="16200000" flipH="1">
              <a:off x="5308893" y="-3722565"/>
              <a:ext cx="7267624" cy="7267624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rot="16200000">
              <a:off x="5212807" y="3545060"/>
              <a:ext cx="7363708" cy="7363708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等腰三角形 1"/>
          <p:cNvSpPr/>
          <p:nvPr/>
        </p:nvSpPr>
        <p:spPr>
          <a:xfrm flipV="1">
            <a:off x="4452716" y="0"/>
            <a:ext cx="3286568" cy="525648"/>
          </a:xfrm>
          <a:prstGeom prst="triangle">
            <a:avLst/>
          </a:prstGeom>
          <a:solidFill>
            <a:srgbClr val="C61A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3285490" y="2816860"/>
            <a:ext cx="5318760" cy="36830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物流线</a:t>
            </a: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上下料线</a:t>
            </a: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非标线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形 4"/>
          <p:cNvSpPr/>
          <p:nvPr>
            <p:custDataLst>
              <p:tags r:id="rId1"/>
            </p:custDataLst>
          </p:nvPr>
        </p:nvSpPr>
        <p:spPr>
          <a:xfrm rot="2040000">
            <a:off x="1087120" y="5387975"/>
            <a:ext cx="582930" cy="581660"/>
          </a:xfrm>
          <a:custGeom>
            <a:avLst/>
            <a:gdLst>
              <a:gd name="connsiteX0" fmla="*/ 1707279 w 2419736"/>
              <a:gd name="connsiteY0" fmla="*/ 2415271 h 2415774"/>
              <a:gd name="connsiteX1" fmla="*/ 1211026 w 2419736"/>
              <a:gd name="connsiteY1" fmla="*/ 2314020 h 2415774"/>
              <a:gd name="connsiteX2" fmla="*/ 714012 w 2419736"/>
              <a:gd name="connsiteY2" fmla="*/ 2062465 h 2415774"/>
              <a:gd name="connsiteX3" fmla="*/ 245096 w 2419736"/>
              <a:gd name="connsiteY3" fmla="*/ 1701372 h 2415774"/>
              <a:gd name="connsiteX4" fmla="*/ 25449 w 2419736"/>
              <a:gd name="connsiteY4" fmla="*/ 1348947 h 2415774"/>
              <a:gd name="connsiteX5" fmla="*/ 53167 w 2419736"/>
              <a:gd name="connsiteY5" fmla="*/ 929180 h 2415774"/>
              <a:gd name="connsiteX6" fmla="*/ 346442 w 2419736"/>
              <a:gd name="connsiteY6" fmla="*/ 547513 h 2415774"/>
              <a:gd name="connsiteX7" fmla="*/ 1005477 w 2419736"/>
              <a:gd name="connsiteY7" fmla="*/ 147463 h 2415774"/>
              <a:gd name="connsiteX8" fmla="*/ 1411051 w 2419736"/>
              <a:gd name="connsiteY8" fmla="*/ 24972 h 2415774"/>
              <a:gd name="connsiteX9" fmla="*/ 1777859 w 2419736"/>
              <a:gd name="connsiteY9" fmla="*/ 9922 h 2415774"/>
              <a:gd name="connsiteX10" fmla="*/ 2035796 w 2419736"/>
              <a:gd name="connsiteY10" fmla="*/ 117174 h 2415774"/>
              <a:gd name="connsiteX11" fmla="*/ 2214866 w 2419736"/>
              <a:gd name="connsiteY11" fmla="*/ 344631 h 2415774"/>
              <a:gd name="connsiteX12" fmla="*/ 2389174 w 2419736"/>
              <a:gd name="connsiteY12" fmla="*/ 903177 h 2415774"/>
              <a:gd name="connsiteX13" fmla="*/ 2419558 w 2419736"/>
              <a:gd name="connsiteY13" fmla="*/ 1289511 h 2415774"/>
              <a:gd name="connsiteX14" fmla="*/ 2381458 w 2419736"/>
              <a:gd name="connsiteY14" fmla="*/ 1702801 h 2415774"/>
              <a:gd name="connsiteX15" fmla="*/ 2284684 w 2419736"/>
              <a:gd name="connsiteY15" fmla="*/ 2011411 h 2415774"/>
              <a:gd name="connsiteX16" fmla="*/ 1914352 w 2419736"/>
              <a:gd name="connsiteY16" fmla="*/ 2374980 h 2415774"/>
              <a:gd name="connsiteX17" fmla="*/ 1707279 w 2419736"/>
              <a:gd name="connsiteY17" fmla="*/ 2415271 h 2415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19736" h="2415774">
                <a:moveTo>
                  <a:pt x="1707279" y="2415271"/>
                </a:moveTo>
                <a:cubicBezTo>
                  <a:pt x="1511445" y="2413080"/>
                  <a:pt x="1359426" y="2371837"/>
                  <a:pt x="1211026" y="2314020"/>
                </a:cubicBezTo>
                <a:cubicBezTo>
                  <a:pt x="1037195" y="2246297"/>
                  <a:pt x="873270" y="2159429"/>
                  <a:pt x="714012" y="2062465"/>
                </a:cubicBezTo>
                <a:cubicBezTo>
                  <a:pt x="544276" y="1959118"/>
                  <a:pt x="382827" y="1845485"/>
                  <a:pt x="245096" y="1701372"/>
                </a:cubicBezTo>
                <a:cubicBezTo>
                  <a:pt x="147560" y="1599359"/>
                  <a:pt x="66693" y="1486012"/>
                  <a:pt x="25449" y="1348947"/>
                </a:cubicBezTo>
                <a:cubicBezTo>
                  <a:pt x="-17699" y="1206072"/>
                  <a:pt x="-4840" y="1065959"/>
                  <a:pt x="53167" y="929180"/>
                </a:cubicBezTo>
                <a:cubicBezTo>
                  <a:pt x="117842" y="776780"/>
                  <a:pt x="224617" y="656194"/>
                  <a:pt x="346442" y="547513"/>
                </a:cubicBezTo>
                <a:cubicBezTo>
                  <a:pt x="541704" y="373873"/>
                  <a:pt x="766209" y="248238"/>
                  <a:pt x="1005477" y="147463"/>
                </a:cubicBezTo>
                <a:cubicBezTo>
                  <a:pt x="1135645" y="91552"/>
                  <a:pt x="1271691" y="50461"/>
                  <a:pt x="1411051" y="24972"/>
                </a:cubicBezTo>
                <a:cubicBezTo>
                  <a:pt x="1532400" y="3636"/>
                  <a:pt x="1654510" y="-11128"/>
                  <a:pt x="1777859" y="9922"/>
                </a:cubicBezTo>
                <a:cubicBezTo>
                  <a:pt x="1872157" y="25924"/>
                  <a:pt x="1961882" y="53833"/>
                  <a:pt x="2035796" y="117174"/>
                </a:cubicBezTo>
                <a:cubicBezTo>
                  <a:pt x="2109262" y="181048"/>
                  <a:pt x="2170022" y="258220"/>
                  <a:pt x="2214866" y="344631"/>
                </a:cubicBezTo>
                <a:cubicBezTo>
                  <a:pt x="2308021" y="519891"/>
                  <a:pt x="2358313" y="708295"/>
                  <a:pt x="2389174" y="903177"/>
                </a:cubicBezTo>
                <a:cubicBezTo>
                  <a:pt x="2409367" y="1030964"/>
                  <a:pt x="2419520" y="1160133"/>
                  <a:pt x="2419558" y="1289511"/>
                </a:cubicBezTo>
                <a:cubicBezTo>
                  <a:pt x="2420387" y="1428185"/>
                  <a:pt x="2407624" y="1566612"/>
                  <a:pt x="2381458" y="1702801"/>
                </a:cubicBezTo>
                <a:cubicBezTo>
                  <a:pt x="2360408" y="1809671"/>
                  <a:pt x="2331928" y="1913589"/>
                  <a:pt x="2284684" y="2011411"/>
                </a:cubicBezTo>
                <a:cubicBezTo>
                  <a:pt x="2205055" y="2176479"/>
                  <a:pt x="2092470" y="2309829"/>
                  <a:pt x="1914352" y="2374980"/>
                </a:cubicBezTo>
                <a:cubicBezTo>
                  <a:pt x="1836723" y="2403650"/>
                  <a:pt x="1755761" y="2417462"/>
                  <a:pt x="1707279" y="2415271"/>
                </a:cubicBezTo>
                <a:close/>
              </a:path>
            </a:pathLst>
          </a:custGeom>
          <a:solidFill>
            <a:srgbClr val="FF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10" name="图片 9" descr="E:/设计图片素材4/pexels-acres-of-film-698445032-19090379.jpgpexels-acres-of-film-698445032-1909037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694690" y="1992630"/>
            <a:ext cx="3680460" cy="36753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35" h="4926">
                <a:moveTo>
                  <a:pt x="3391" y="0"/>
                </a:moveTo>
                <a:cubicBezTo>
                  <a:pt x="3469" y="1"/>
                  <a:pt x="3548" y="7"/>
                  <a:pt x="3626" y="21"/>
                </a:cubicBezTo>
                <a:cubicBezTo>
                  <a:pt x="3819" y="53"/>
                  <a:pt x="4002" y="110"/>
                  <a:pt x="4152" y="239"/>
                </a:cubicBezTo>
                <a:cubicBezTo>
                  <a:pt x="4302" y="370"/>
                  <a:pt x="4426" y="527"/>
                  <a:pt x="4517" y="703"/>
                </a:cubicBezTo>
                <a:cubicBezTo>
                  <a:pt x="4707" y="1061"/>
                  <a:pt x="4810" y="1445"/>
                  <a:pt x="4873" y="1842"/>
                </a:cubicBezTo>
                <a:cubicBezTo>
                  <a:pt x="4914" y="2103"/>
                  <a:pt x="4935" y="2366"/>
                  <a:pt x="4935" y="2630"/>
                </a:cubicBezTo>
                <a:cubicBezTo>
                  <a:pt x="4937" y="2913"/>
                  <a:pt x="4911" y="3195"/>
                  <a:pt x="4857" y="3473"/>
                </a:cubicBezTo>
                <a:cubicBezTo>
                  <a:pt x="4814" y="3691"/>
                  <a:pt x="4756" y="3903"/>
                  <a:pt x="4660" y="4102"/>
                </a:cubicBezTo>
                <a:cubicBezTo>
                  <a:pt x="4497" y="4439"/>
                  <a:pt x="4268" y="4711"/>
                  <a:pt x="3905" y="4843"/>
                </a:cubicBezTo>
                <a:cubicBezTo>
                  <a:pt x="3746" y="4902"/>
                  <a:pt x="3581" y="4930"/>
                  <a:pt x="3482" y="4926"/>
                </a:cubicBezTo>
                <a:cubicBezTo>
                  <a:pt x="3083" y="4921"/>
                  <a:pt x="2773" y="4837"/>
                  <a:pt x="2470" y="4719"/>
                </a:cubicBezTo>
                <a:cubicBezTo>
                  <a:pt x="2116" y="4581"/>
                  <a:pt x="1781" y="4404"/>
                  <a:pt x="1456" y="4206"/>
                </a:cubicBezTo>
                <a:cubicBezTo>
                  <a:pt x="1110" y="3995"/>
                  <a:pt x="781" y="3764"/>
                  <a:pt x="500" y="3470"/>
                </a:cubicBezTo>
                <a:cubicBezTo>
                  <a:pt x="301" y="3262"/>
                  <a:pt x="136" y="3031"/>
                  <a:pt x="52" y="2751"/>
                </a:cubicBezTo>
                <a:cubicBezTo>
                  <a:pt x="-36" y="2460"/>
                  <a:pt x="-10" y="2174"/>
                  <a:pt x="109" y="1895"/>
                </a:cubicBezTo>
                <a:cubicBezTo>
                  <a:pt x="241" y="1584"/>
                  <a:pt x="458" y="1339"/>
                  <a:pt x="707" y="1117"/>
                </a:cubicBezTo>
                <a:cubicBezTo>
                  <a:pt x="1105" y="763"/>
                  <a:pt x="1563" y="507"/>
                  <a:pt x="2051" y="301"/>
                </a:cubicBezTo>
                <a:cubicBezTo>
                  <a:pt x="2316" y="187"/>
                  <a:pt x="2594" y="103"/>
                  <a:pt x="2878" y="51"/>
                </a:cubicBezTo>
                <a:cubicBezTo>
                  <a:pt x="3048" y="22"/>
                  <a:pt x="3219" y="-2"/>
                  <a:pt x="3391" y="0"/>
                </a:cubicBezTo>
                <a:close/>
              </a:path>
            </a:pathLst>
          </a:custGeom>
          <a:solidFill>
            <a:schemeClr val="accent1"/>
          </a:solidFill>
          <a:ln w="60325">
            <a:solidFill>
              <a:schemeClr val="accent1">
                <a:alpha val="17000"/>
              </a:schemeClr>
            </a:solidFill>
          </a:ln>
        </p:spPr>
      </p:pic>
      <p:sp>
        <p:nvSpPr>
          <p:cNvPr id="11" name="矩形 10"/>
          <p:cNvSpPr/>
          <p:nvPr>
            <p:custDataLst>
              <p:tags r:id="rId4"/>
            </p:custDataLst>
          </p:nvPr>
        </p:nvSpPr>
        <p:spPr>
          <a:xfrm>
            <a:off x="4916170" y="3694611"/>
            <a:ext cx="6120000" cy="864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楷体简体" panose="03000509000000000000" charset="-122"/>
                <a:ea typeface="方正楷体简体" panose="03000509000000000000" charset="-122"/>
                <a:cs typeface="方正楷体简体" panose="03000509000000000000" charset="-122"/>
                <a:sym typeface="+mn-ea"/>
              </a:rPr>
              <a:t>市场目前的竞争环境比较恶劣，没有较好的服务体系，也没有充足的人员配比，都是以兼职或者小团队的形式去服务客户，针对性解决问题，我们配比技能更专业、人员更庞大、体系更健全、服务更专业。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5"/>
            </p:custDataLst>
          </p:nvPr>
        </p:nvSpPr>
        <p:spPr>
          <a:xfrm>
            <a:off x="4916805" y="3102701"/>
            <a:ext cx="5836285" cy="50400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市场</a:t>
            </a: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竞争分析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4" name="矩形 13"/>
          <p:cNvSpPr/>
          <p:nvPr>
            <p:custDataLst>
              <p:tags r:id="rId6"/>
            </p:custDataLst>
          </p:nvPr>
        </p:nvSpPr>
        <p:spPr>
          <a:xfrm>
            <a:off x="4916170" y="2152105"/>
            <a:ext cx="6120000" cy="864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楷体简体" panose="03000509000000000000" charset="-122"/>
                <a:ea typeface="方正楷体简体" panose="03000509000000000000" charset="-122"/>
                <a:cs typeface="方正楷体简体" panose="03000509000000000000" charset="-122"/>
                <a:sym typeface="+mn-ea"/>
              </a:rPr>
              <a:t>我们有着丰富的经验团队，专人专项项目进度以及负责人跟踪，以确保项目稳进推动进行。对客户不满意的人员以及产品进行专线管理以及替换，第一时间给客户项目保障。</a:t>
            </a:r>
            <a:endParaRPr lang="zh-CN" altLang="en-US" sz="1400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5" name="矩形 14"/>
          <p:cNvSpPr/>
          <p:nvPr>
            <p:custDataLst>
              <p:tags r:id="rId7"/>
            </p:custDataLst>
          </p:nvPr>
        </p:nvSpPr>
        <p:spPr>
          <a:xfrm>
            <a:off x="4916805" y="1560195"/>
            <a:ext cx="5836285" cy="50400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竞争优势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90" y="428625"/>
            <a:ext cx="3723005" cy="129413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形状 7"/>
          <p:cNvSpPr/>
          <p:nvPr>
            <p:custDataLst>
              <p:tags r:id="rId1"/>
            </p:custDataLst>
          </p:nvPr>
        </p:nvSpPr>
        <p:spPr>
          <a:xfrm>
            <a:off x="10039163" y="2556200"/>
            <a:ext cx="2157527" cy="4310508"/>
          </a:xfrm>
          <a:custGeom>
            <a:avLst/>
            <a:gdLst>
              <a:gd name="connsiteX0" fmla="*/ 2152961 w 2157527"/>
              <a:gd name="connsiteY0" fmla="*/ 0 h 4310508"/>
              <a:gd name="connsiteX1" fmla="*/ 2157527 w 2157527"/>
              <a:gd name="connsiteY1" fmla="*/ 2158235 h 4310508"/>
              <a:gd name="connsiteX2" fmla="*/ 2157527 w 2157527"/>
              <a:gd name="connsiteY2" fmla="*/ 4310508 h 4310508"/>
              <a:gd name="connsiteX3" fmla="*/ 0 w 2157527"/>
              <a:gd name="connsiteY3" fmla="*/ 2162090 h 4310508"/>
              <a:gd name="connsiteX4" fmla="*/ 2152961 w 2157527"/>
              <a:gd name="connsiteY4" fmla="*/ 0 h 4310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7527" h="4310508">
                <a:moveTo>
                  <a:pt x="2152961" y="0"/>
                </a:moveTo>
                <a:lnTo>
                  <a:pt x="2157527" y="2158235"/>
                </a:lnTo>
                <a:lnTo>
                  <a:pt x="2157527" y="4310508"/>
                </a:lnTo>
                <a:lnTo>
                  <a:pt x="0" y="2162090"/>
                </a:lnTo>
                <a:lnTo>
                  <a:pt x="2152961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/>
          </a:p>
        </p:txBody>
      </p:sp>
      <p:sp>
        <p:nvSpPr>
          <p:cNvPr id="16" name="任意形状 15"/>
          <p:cNvSpPr/>
          <p:nvPr>
            <p:custDataLst>
              <p:tags r:id="rId2"/>
            </p:custDataLst>
          </p:nvPr>
        </p:nvSpPr>
        <p:spPr>
          <a:xfrm>
            <a:off x="3802380" y="0"/>
            <a:ext cx="3803015" cy="2490470"/>
          </a:xfrm>
          <a:custGeom>
            <a:avLst/>
            <a:gdLst>
              <a:gd name="connsiteX0" fmla="*/ 0 w 4992276"/>
              <a:gd name="connsiteY0" fmla="*/ 0 h 3268038"/>
              <a:gd name="connsiteX1" fmla="*/ 4992276 w 4992276"/>
              <a:gd name="connsiteY1" fmla="*/ 0 h 3268038"/>
              <a:gd name="connsiteX2" fmla="*/ 4992276 w 4992276"/>
              <a:gd name="connsiteY2" fmla="*/ 1709781 h 3268038"/>
              <a:gd name="connsiteX3" fmla="*/ 3395675 w 4992276"/>
              <a:gd name="connsiteY3" fmla="*/ 3268038 h 3268038"/>
              <a:gd name="connsiteX4" fmla="*/ 0 w 4992276"/>
              <a:gd name="connsiteY4" fmla="*/ 0 h 3268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2276" h="3268038">
                <a:moveTo>
                  <a:pt x="0" y="0"/>
                </a:moveTo>
                <a:lnTo>
                  <a:pt x="4992276" y="0"/>
                </a:lnTo>
                <a:lnTo>
                  <a:pt x="4992276" y="1709781"/>
                </a:lnTo>
                <a:lnTo>
                  <a:pt x="3395675" y="3268038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/>
          </a:p>
        </p:txBody>
      </p:sp>
      <p:sp>
        <p:nvSpPr>
          <p:cNvPr id="5" name="任意形状 4"/>
          <p:cNvSpPr/>
          <p:nvPr>
            <p:custDataLst>
              <p:tags r:id="rId3"/>
            </p:custDataLst>
          </p:nvPr>
        </p:nvSpPr>
        <p:spPr>
          <a:xfrm>
            <a:off x="10478130" y="2490690"/>
            <a:ext cx="1718559" cy="3433494"/>
          </a:xfrm>
          <a:custGeom>
            <a:avLst/>
            <a:gdLst>
              <a:gd name="connsiteX0" fmla="*/ 1714920 w 1718559"/>
              <a:gd name="connsiteY0" fmla="*/ 0 h 3433494"/>
              <a:gd name="connsiteX1" fmla="*/ 1718559 w 1718559"/>
              <a:gd name="connsiteY1" fmla="*/ 1719974 h 3433494"/>
              <a:gd name="connsiteX2" fmla="*/ 1718559 w 1718559"/>
              <a:gd name="connsiteY2" fmla="*/ 3433494 h 3433494"/>
              <a:gd name="connsiteX3" fmla="*/ 0 w 1718559"/>
              <a:gd name="connsiteY3" fmla="*/ 1722191 h 3433494"/>
              <a:gd name="connsiteX4" fmla="*/ 1714920 w 1718559"/>
              <a:gd name="connsiteY4" fmla="*/ 0 h 3433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8559" h="3433494">
                <a:moveTo>
                  <a:pt x="1714920" y="0"/>
                </a:moveTo>
                <a:lnTo>
                  <a:pt x="1718559" y="1719974"/>
                </a:lnTo>
                <a:lnTo>
                  <a:pt x="1718559" y="3433494"/>
                </a:lnTo>
                <a:lnTo>
                  <a:pt x="0" y="1722191"/>
                </a:lnTo>
                <a:lnTo>
                  <a:pt x="171492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" r="692"/>
          <a:stretch>
            <a:fillRect/>
          </a:stretch>
        </p:blipFill>
        <p:spPr>
          <a:xfrm>
            <a:off x="4458335" y="0"/>
            <a:ext cx="7733665" cy="5241290"/>
          </a:xfrm>
          <a:custGeom>
            <a:avLst/>
            <a:gdLst>
              <a:gd name="connsiteX0" fmla="*/ 443602 w 6539085"/>
              <a:gd name="connsiteY0" fmla="*/ 0 h 4431509"/>
              <a:gd name="connsiteX1" fmla="*/ 6539085 w 6539085"/>
              <a:gd name="connsiteY1" fmla="*/ 0 h 4431509"/>
              <a:gd name="connsiteX2" fmla="*/ 6539085 w 6539085"/>
              <a:gd name="connsiteY2" fmla="*/ 2330786 h 4431509"/>
              <a:gd name="connsiteX3" fmla="*/ 4455775 w 6539085"/>
              <a:gd name="connsiteY3" fmla="*/ 4431509 h 4431509"/>
              <a:gd name="connsiteX4" fmla="*/ 0 w 6539085"/>
              <a:gd name="connsiteY4" fmla="*/ 971 h 4431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9085" h="4431509">
                <a:moveTo>
                  <a:pt x="443602" y="0"/>
                </a:moveTo>
                <a:lnTo>
                  <a:pt x="6539085" y="0"/>
                </a:lnTo>
                <a:lnTo>
                  <a:pt x="6539085" y="2330786"/>
                </a:lnTo>
                <a:lnTo>
                  <a:pt x="4455775" y="4431509"/>
                </a:lnTo>
                <a:cubicBezTo>
                  <a:pt x="2970516" y="2954663"/>
                  <a:pt x="1485258" y="1477817"/>
                  <a:pt x="0" y="971"/>
                </a:cubicBezTo>
                <a:close/>
              </a:path>
            </a:pathLst>
          </a:custGeom>
        </p:spPr>
      </p:pic>
      <p:sp>
        <p:nvSpPr>
          <p:cNvPr id="3" name="矩形 2"/>
          <p:cNvSpPr/>
          <p:nvPr>
            <p:custDataLst>
              <p:tags r:id="rId6"/>
            </p:custDataLst>
          </p:nvPr>
        </p:nvSpPr>
        <p:spPr>
          <a:xfrm>
            <a:off x="672465" y="1024255"/>
            <a:ext cx="5076190" cy="46062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kern="0" dirty="0">
                <a:ln>
                  <a:noFill/>
                  <a:prstDash val="sysDot"/>
                </a:ln>
                <a:solidFill>
                  <a:schemeClr val="accent1"/>
                </a:solidFill>
                <a:latin typeface="+mn-ea"/>
                <a:cs typeface="+mn-ea"/>
              </a:rPr>
              <a:t>人力安装服务</a:t>
            </a:r>
            <a:endParaRPr lang="zh-CN" altLang="en-US" sz="2400" b="1" kern="0" dirty="0">
              <a:ln>
                <a:noFill/>
                <a:prstDash val="sysDot"/>
              </a:ln>
              <a:solidFill>
                <a:schemeClr val="accent1"/>
              </a:solidFill>
              <a:latin typeface="+mn-ea"/>
              <a:cs typeface="+mn-ea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pc="300" dirty="0">
                <a:solidFill>
                  <a:schemeClr val="tx1"/>
                </a:solidFill>
                <a:latin typeface="方正楷体简体" panose="03000509000000000000" charset="-122"/>
                <a:ea typeface="方正楷体简体" panose="03000509000000000000" charset="-122"/>
                <a:sym typeface="微软雅黑" panose="020B0503020204020204" pitchFamily="34" charset="-122"/>
              </a:rPr>
              <a:t>我们现有</a:t>
            </a:r>
            <a:r>
              <a:rPr lang="en-US" altLang="zh-CN" spc="300" dirty="0">
                <a:solidFill>
                  <a:schemeClr val="tx1"/>
                </a:solidFill>
                <a:latin typeface="方正楷体简体" panose="03000509000000000000" charset="-122"/>
                <a:ea typeface="方正楷体简体" panose="03000509000000000000" charset="-122"/>
                <a:sym typeface="微软雅黑" panose="020B0503020204020204" pitchFamily="34" charset="-122"/>
              </a:rPr>
              <a:t>600</a:t>
            </a:r>
            <a:r>
              <a:rPr lang="zh-CN" altLang="en-US" spc="300" dirty="0">
                <a:solidFill>
                  <a:schemeClr val="tx1"/>
                </a:solidFill>
                <a:latin typeface="方正楷体简体" panose="03000509000000000000" charset="-122"/>
                <a:ea typeface="方正楷体简体" panose="03000509000000000000" charset="-122"/>
                <a:sym typeface="微软雅黑" panose="020B0503020204020204" pitchFamily="34" charset="-122"/>
              </a:rPr>
              <a:t>人电工钳工以上的综合团队，含综合管理。</a:t>
            </a:r>
            <a:endParaRPr lang="zh-CN" altLang="en-US" spc="300" dirty="0">
              <a:solidFill>
                <a:schemeClr val="tx1"/>
              </a:solidFill>
              <a:latin typeface="方正楷体简体" panose="03000509000000000000" charset="-122"/>
              <a:ea typeface="方正楷体简体" panose="03000509000000000000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spc="300" dirty="0">
                <a:gradFill>
                  <a:gsLst>
                    <a:gs pos="50000">
                      <a:schemeClr val="accent1"/>
                    </a:gs>
                    <a:gs pos="0">
                      <a:schemeClr val="accent1">
                        <a:lumMod val="25000"/>
                        <a:lumOff val="75000"/>
                      </a:schemeClr>
                    </a:gs>
                    <a:gs pos="100000">
                      <a:schemeClr val="accent1">
                        <a:lumMod val="85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整机安装制造</a:t>
            </a:r>
            <a:endParaRPr lang="zh-CN" altLang="en-US" sz="2400" b="1" spc="300" dirty="0">
              <a:gradFill>
                <a:gsLst>
                  <a:gs pos="50000">
                    <a:schemeClr val="accent1"/>
                  </a:gs>
                  <a:gs pos="0">
                    <a:schemeClr val="accent1">
                      <a:lumMod val="25000"/>
                      <a:lumOff val="75000"/>
                    </a:schemeClr>
                  </a:gs>
                  <a:gs pos="100000">
                    <a:schemeClr val="accent1">
                      <a:lumMod val="85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pc="300" dirty="0">
                <a:solidFill>
                  <a:schemeClr val="tx1"/>
                </a:solidFill>
                <a:latin typeface="方正楷体简体" panose="03000509000000000000" charset="-122"/>
                <a:ea typeface="方正楷体简体" panose="03000509000000000000" charset="-122"/>
                <a:sym typeface="微软雅黑" panose="020B0503020204020204" pitchFamily="34" charset="-122"/>
              </a:rPr>
              <a:t>我们现有数家合作型的标准件以及加工件厂商，性价比更高</a:t>
            </a:r>
            <a:endParaRPr lang="zh-CN" altLang="en-US" spc="300" dirty="0">
              <a:solidFill>
                <a:schemeClr val="tx1"/>
              </a:solidFill>
              <a:latin typeface="方正楷体简体" panose="03000509000000000000" charset="-122"/>
              <a:ea typeface="方正楷体简体" panose="03000509000000000000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pc="300" dirty="0">
                <a:gradFill>
                  <a:gsLst>
                    <a:gs pos="50000">
                      <a:schemeClr val="accent1"/>
                    </a:gs>
                    <a:gs pos="0">
                      <a:schemeClr val="accent1">
                        <a:lumMod val="25000"/>
                        <a:lumOff val="75000"/>
                      </a:schemeClr>
                    </a:gs>
                    <a:gs pos="100000">
                      <a:schemeClr val="accent1">
                        <a:lumMod val="85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PLC</a:t>
            </a:r>
            <a:r>
              <a:rPr lang="zh-CN" altLang="en-US" sz="2400" b="1" spc="300" dirty="0">
                <a:gradFill>
                  <a:gsLst>
                    <a:gs pos="50000">
                      <a:schemeClr val="accent1"/>
                    </a:gs>
                    <a:gs pos="0">
                      <a:schemeClr val="accent1">
                        <a:lumMod val="25000"/>
                        <a:lumOff val="75000"/>
                      </a:schemeClr>
                    </a:gs>
                    <a:gs pos="100000">
                      <a:schemeClr val="accent1">
                        <a:lumMod val="85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技术服务</a:t>
            </a:r>
            <a:endParaRPr lang="zh-CN" altLang="en-US" sz="2400" b="1" spc="300" dirty="0">
              <a:gradFill>
                <a:gsLst>
                  <a:gs pos="50000">
                    <a:schemeClr val="accent1"/>
                  </a:gs>
                  <a:gs pos="0">
                    <a:schemeClr val="accent1">
                      <a:lumMod val="25000"/>
                      <a:lumOff val="75000"/>
                    </a:schemeClr>
                  </a:gs>
                  <a:gs pos="100000">
                    <a:schemeClr val="accent1">
                      <a:lumMod val="85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pc="300" dirty="0">
                <a:solidFill>
                  <a:schemeClr val="tx1"/>
                </a:solidFill>
                <a:latin typeface="方正楷体简体" panose="03000509000000000000" charset="-122"/>
                <a:ea typeface="方正楷体简体" panose="03000509000000000000" charset="-122"/>
                <a:sym typeface="微软雅黑" panose="020B0503020204020204" pitchFamily="34" charset="-122"/>
              </a:rPr>
              <a:t>目前我们满足市面所含的三菱、欧姆龙、西门子等主流</a:t>
            </a:r>
            <a:r>
              <a:rPr lang="en-US" altLang="zh-CN" spc="300" dirty="0">
                <a:solidFill>
                  <a:schemeClr val="tx1"/>
                </a:solidFill>
                <a:latin typeface="方正楷体简体" panose="03000509000000000000" charset="-122"/>
                <a:ea typeface="方正楷体简体" panose="03000509000000000000" charset="-122"/>
                <a:sym typeface="微软雅黑" panose="020B0503020204020204" pitchFamily="34" charset="-122"/>
              </a:rPr>
              <a:t>PLC</a:t>
            </a:r>
            <a:r>
              <a:rPr lang="zh-CN" altLang="en-US" spc="300" dirty="0">
                <a:solidFill>
                  <a:schemeClr val="tx1"/>
                </a:solidFill>
                <a:latin typeface="方正楷体简体" panose="03000509000000000000" charset="-122"/>
                <a:ea typeface="方正楷体简体" panose="03000509000000000000" charset="-122"/>
                <a:sym typeface="微软雅黑" panose="020B0503020204020204" pitchFamily="34" charset="-122"/>
              </a:rPr>
              <a:t>的技术服务功能</a:t>
            </a:r>
            <a:endParaRPr lang="zh-CN" altLang="en-US" spc="300" dirty="0">
              <a:solidFill>
                <a:schemeClr val="tx1"/>
              </a:solidFill>
              <a:latin typeface="方正楷体简体" panose="03000509000000000000" charset="-122"/>
              <a:ea typeface="方正楷体简体" panose="03000509000000000000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2400" b="1" spc="300" dirty="0">
              <a:gradFill>
                <a:gsLst>
                  <a:gs pos="50000">
                    <a:schemeClr val="accent1"/>
                  </a:gs>
                  <a:gs pos="0">
                    <a:schemeClr val="accent1">
                      <a:lumMod val="25000"/>
                      <a:lumOff val="75000"/>
                    </a:schemeClr>
                  </a:gs>
                  <a:gs pos="100000">
                    <a:schemeClr val="accent1">
                      <a:lumMod val="85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2400" b="1" kern="0" spc="300" dirty="0">
              <a:ln>
                <a:noFill/>
                <a:prstDash val="sysDot"/>
              </a:ln>
              <a:gradFill>
                <a:gsLst>
                  <a:gs pos="50000">
                    <a:schemeClr val="accent1"/>
                  </a:gs>
                  <a:gs pos="0">
                    <a:schemeClr val="accent1">
                      <a:lumMod val="25000"/>
                      <a:lumOff val="75000"/>
                    </a:schemeClr>
                  </a:gs>
                  <a:gs pos="100000">
                    <a:schemeClr val="accent1">
                      <a:lumMod val="85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48865" cy="81661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(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/>
          <a:stretch>
            <a:fillRect/>
          </a:stretch>
        </p:blipFill>
        <p:spPr>
          <a:xfrm>
            <a:off x="5845175" y="0"/>
            <a:ext cx="6346825" cy="685800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accent1">
                <a:alpha val="25000"/>
              </a:schemeClr>
            </a:solidFill>
          </a:ln>
        </p:spPr>
      </p:pic>
      <p:sp>
        <p:nvSpPr>
          <p:cNvPr id="7" name="标题 6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95960" y="360045"/>
            <a:ext cx="4881245" cy="720090"/>
          </a:xfrm>
        </p:spPr>
        <p:txBody>
          <a:bodyPr/>
          <a:lstStyle/>
          <a:p>
            <a:r>
              <a:rPr lang="zh-CN" altLang="en-US" sz="3200" b="1"/>
              <a:t>服务承诺</a:t>
            </a:r>
            <a:endParaRPr lang="zh-CN" altLang="en-US" sz="3200" b="1"/>
          </a:p>
        </p:txBody>
      </p:sp>
      <p:sp>
        <p:nvSpPr>
          <p:cNvPr id="28" name="object 6"/>
          <p:cNvSpPr/>
          <p:nvPr>
            <p:custDataLst>
              <p:tags r:id="rId4"/>
            </p:custDataLst>
          </p:nvPr>
        </p:nvSpPr>
        <p:spPr>
          <a:xfrm>
            <a:off x="626980" y="1557605"/>
            <a:ext cx="482206" cy="48712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p>
            <a:endParaRPr dirty="0"/>
          </a:p>
        </p:txBody>
      </p:sp>
      <p:sp>
        <p:nvSpPr>
          <p:cNvPr id="6" name="文本框 5"/>
          <p:cNvSpPr txBox="1"/>
          <p:nvPr/>
        </p:nvSpPr>
        <p:spPr>
          <a:xfrm>
            <a:off x="991870" y="1459865"/>
            <a:ext cx="4714875" cy="11341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193675" marR="79375" algn="l">
              <a:lnSpc>
                <a:spcPts val="2160"/>
              </a:lnSpc>
            </a:pPr>
            <a:r>
              <a:rPr lang="en-US" altLang="zh-CN" sz="1400" b="1" spc="-6" dirty="0">
                <a:solidFill>
                  <a:srgbClr val="43506C"/>
                </a:solidFill>
                <a:latin typeface="Microsoft YaHei UI" panose="020B0503020204020204" charset="-122"/>
                <a:cs typeface="Microsoft YaHei UI" panose="020B0503020204020204" charset="-122"/>
                <a:sym typeface="+mn-ea"/>
              </a:rPr>
              <a:t>7</a:t>
            </a:r>
            <a:r>
              <a:rPr lang="zh-CN" altLang="en-US" sz="1400" b="1" dirty="0">
                <a:solidFill>
                  <a:srgbClr val="43506C"/>
                </a:solidFill>
                <a:latin typeface="Microsoft YaHei UI" panose="020B0503020204020204" charset="-122"/>
                <a:cs typeface="Microsoft YaHei UI" panose="020B0503020204020204" charset="-122"/>
                <a:sym typeface="+mn-ea"/>
              </a:rPr>
              <a:t>*</a:t>
            </a:r>
            <a:r>
              <a:rPr lang="en-US" altLang="zh-CN" sz="1400" b="1" spc="4" dirty="0">
                <a:solidFill>
                  <a:srgbClr val="43506C"/>
                </a:solidFill>
                <a:latin typeface="Microsoft YaHei UI" panose="020B0503020204020204" charset="-122"/>
                <a:cs typeface="Microsoft YaHei UI" panose="020B0503020204020204" charset="-122"/>
                <a:sym typeface="+mn-ea"/>
              </a:rPr>
              <a:t>2</a:t>
            </a:r>
            <a:r>
              <a:rPr lang="en-US" altLang="zh-CN" sz="1400" b="1" spc="-1" dirty="0">
                <a:solidFill>
                  <a:srgbClr val="43506C"/>
                </a:solidFill>
                <a:latin typeface="Microsoft YaHei UI" panose="020B0503020204020204" charset="-122"/>
                <a:cs typeface="Microsoft YaHei UI" panose="020B0503020204020204" charset="-122"/>
                <a:sym typeface="+mn-ea"/>
              </a:rPr>
              <a:t>4</a:t>
            </a:r>
            <a:r>
              <a:rPr lang="zh-CN" altLang="en-US" sz="1400" b="1" dirty="0">
                <a:solidFill>
                  <a:srgbClr val="43506C"/>
                </a:solidFill>
                <a:latin typeface="Microsoft YaHei UI" panose="020B0503020204020204" charset="-122"/>
                <a:cs typeface="Microsoft YaHei UI" panose="020B0503020204020204" charset="-122"/>
                <a:sym typeface="+mn-ea"/>
              </a:rPr>
              <a:t>小时贴心服务</a:t>
            </a:r>
            <a:r>
              <a:rPr lang="en-US" altLang="zh-CN" sz="1400" b="1" dirty="0">
                <a:solidFill>
                  <a:srgbClr val="43506C"/>
                </a:solidFill>
                <a:latin typeface="Microsoft YaHei UI" panose="020B0503020204020204" charset="-122"/>
                <a:cs typeface="Microsoft YaHei UI" panose="020B0503020204020204" charset="-122"/>
                <a:sym typeface="+mn-ea"/>
              </a:rPr>
              <a:t>   </a:t>
            </a:r>
            <a:endParaRPr lang="zh-CN" altLang="en-US" sz="1400" b="1" dirty="0">
              <a:solidFill>
                <a:srgbClr val="43506C"/>
              </a:solidFill>
              <a:latin typeface="Microsoft YaHei UI" panose="020B0503020204020204" charset="-122"/>
              <a:cs typeface="Microsoft YaHei UI" panose="020B0503020204020204" charset="-122"/>
              <a:sym typeface="+mn-ea"/>
            </a:endParaRPr>
          </a:p>
          <a:p>
            <a:pPr marL="193675" marR="79375" algn="l">
              <a:lnSpc>
                <a:spcPts val="2160"/>
              </a:lnSpc>
            </a:pPr>
            <a:r>
              <a:rPr lang="zh-CN" altLang="en-US" b="1" dirty="0">
                <a:solidFill>
                  <a:srgbClr val="43506C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 </a:t>
            </a:r>
            <a:r>
              <a:rPr lang="zh-CN" altLang="en-US" dirty="0">
                <a:solidFill>
                  <a:srgbClr val="666666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公司总部、驻点客</a:t>
            </a:r>
            <a:r>
              <a:rPr lang="zh-CN" altLang="en-US" spc="4" dirty="0">
                <a:solidFill>
                  <a:srgbClr val="666666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服</a:t>
            </a:r>
            <a:r>
              <a:rPr lang="en-US" altLang="zh-CN" dirty="0">
                <a:solidFill>
                  <a:srgbClr val="666666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24</a:t>
            </a:r>
            <a:r>
              <a:rPr lang="zh-CN" altLang="en-US" dirty="0">
                <a:solidFill>
                  <a:srgbClr val="666666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小时随时待命，第一时间为客户排忧解难</a:t>
            </a:r>
            <a:endParaRPr lang="zh-CN" altLang="en-US" dirty="0">
              <a:solidFill>
                <a:srgbClr val="666666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</p:txBody>
      </p:sp>
      <p:sp>
        <p:nvSpPr>
          <p:cNvPr id="29" name="object 20"/>
          <p:cNvSpPr/>
          <p:nvPr>
            <p:custDataLst>
              <p:tags r:id="rId6"/>
            </p:custDataLst>
          </p:nvPr>
        </p:nvSpPr>
        <p:spPr>
          <a:xfrm>
            <a:off x="632154" y="2522414"/>
            <a:ext cx="476885" cy="4570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p>
            <a:endParaRPr dirty="0"/>
          </a:p>
        </p:txBody>
      </p:sp>
      <p:sp>
        <p:nvSpPr>
          <p:cNvPr id="8" name="文本框 7"/>
          <p:cNvSpPr txBox="1"/>
          <p:nvPr/>
        </p:nvSpPr>
        <p:spPr>
          <a:xfrm>
            <a:off x="1109345" y="2522220"/>
            <a:ext cx="6096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193675" marR="79375" algn="l">
              <a:lnSpc>
                <a:spcPts val="2160"/>
              </a:lnSpc>
            </a:pPr>
            <a:r>
              <a:rPr lang="zh-CN" altLang="en-US" sz="1400" b="1" dirty="0">
                <a:solidFill>
                  <a:srgbClr val="43506C"/>
                </a:solidFill>
                <a:latin typeface="Microsoft YaHei UI" panose="020B0503020204020204" charset="-122"/>
                <a:cs typeface="Microsoft YaHei UI" panose="020B0503020204020204" charset="-122"/>
                <a:sym typeface="+mn-ea"/>
              </a:rPr>
              <a:t>安装服务 </a:t>
            </a:r>
            <a:endParaRPr lang="zh-CN" altLang="en-US" sz="1400" dirty="0">
              <a:latin typeface="Microsoft YaHei UI" panose="020B0503020204020204" charset="-122"/>
              <a:cs typeface="Microsoft YaHei UI" panose="020B0503020204020204" charset="-122"/>
            </a:endParaRPr>
          </a:p>
          <a:p>
            <a:pPr marL="193675" marR="79375" algn="l">
              <a:lnSpc>
                <a:spcPts val="2160"/>
              </a:lnSpc>
            </a:pPr>
            <a:r>
              <a:rPr lang="zh-CN" altLang="en-US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sym typeface="微软雅黑" panose="020B0503020204020204" pitchFamily="34" charset="-122"/>
              </a:rPr>
              <a:t>我们为您安装及调试售后一步到位</a:t>
            </a:r>
            <a:endParaRPr lang="zh-CN" altLang="en-US" spc="300" dirty="0">
              <a:solidFill>
                <a:schemeClr val="tx1">
                  <a:lumMod val="85000"/>
                  <a:lumOff val="15000"/>
                </a:schemeClr>
              </a:solidFill>
              <a:latin typeface="华文楷体" panose="02010600040101010101" charset="-122"/>
              <a:ea typeface="华文楷体" panose="02010600040101010101" charset="-122"/>
              <a:sym typeface="微软雅黑" panose="020B0503020204020204" pitchFamily="34" charset="-122"/>
            </a:endParaRPr>
          </a:p>
        </p:txBody>
      </p:sp>
      <p:sp>
        <p:nvSpPr>
          <p:cNvPr id="30" name="object 7"/>
          <p:cNvSpPr/>
          <p:nvPr>
            <p:custDataLst>
              <p:tags r:id="rId8"/>
            </p:custDataLst>
          </p:nvPr>
        </p:nvSpPr>
        <p:spPr>
          <a:xfrm>
            <a:off x="634365" y="3456940"/>
            <a:ext cx="474980" cy="4984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p>
            <a:endParaRPr dirty="0"/>
          </a:p>
        </p:txBody>
      </p:sp>
      <p:sp>
        <p:nvSpPr>
          <p:cNvPr id="10" name="文本框 9"/>
          <p:cNvSpPr txBox="1"/>
          <p:nvPr/>
        </p:nvSpPr>
        <p:spPr>
          <a:xfrm>
            <a:off x="1109345" y="3456940"/>
            <a:ext cx="6096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193675" marR="79375" algn="l">
              <a:lnSpc>
                <a:spcPts val="2160"/>
              </a:lnSpc>
            </a:pPr>
            <a:r>
              <a:rPr lang="zh-CN" altLang="en-US" sz="1400" b="1" dirty="0">
                <a:solidFill>
                  <a:srgbClr val="43506C"/>
                </a:solidFill>
                <a:latin typeface="Microsoft YaHei UI" panose="020B0503020204020204" charset="-122"/>
                <a:cs typeface="Microsoft YaHei UI" panose="020B0503020204020204" charset="-122"/>
                <a:sym typeface="+mn-ea"/>
              </a:rPr>
              <a:t>专业服务 </a:t>
            </a:r>
            <a:endParaRPr lang="zh-CN" altLang="en-US" sz="1400" dirty="0">
              <a:latin typeface="Microsoft YaHei UI" panose="020B0503020204020204" charset="-122"/>
              <a:cs typeface="Microsoft YaHei UI" panose="020B0503020204020204" charset="-122"/>
            </a:endParaRPr>
          </a:p>
          <a:p>
            <a:pPr marL="193675" marR="79375" algn="l">
              <a:lnSpc>
                <a:spcPts val="2160"/>
              </a:lnSpc>
            </a:pPr>
            <a:r>
              <a:rPr lang="zh-CN" altLang="en-US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sym typeface="微软雅黑" panose="020B0503020204020204" pitchFamily="34" charset="-122"/>
              </a:rPr>
              <a:t>专业的人员专业的工具专业持证上岗</a:t>
            </a:r>
            <a:endParaRPr lang="zh-CN" altLang="en-US" spc="300" dirty="0">
              <a:solidFill>
                <a:schemeClr val="tx1">
                  <a:lumMod val="85000"/>
                  <a:lumOff val="15000"/>
                </a:schemeClr>
              </a:solidFill>
              <a:latin typeface="华文楷体" panose="02010600040101010101" charset="-122"/>
              <a:ea typeface="华文楷体" panose="02010600040101010101" charset="-122"/>
              <a:sym typeface="微软雅黑" panose="020B0503020204020204" pitchFamily="34" charset="-122"/>
            </a:endParaRPr>
          </a:p>
        </p:txBody>
      </p:sp>
      <p:sp>
        <p:nvSpPr>
          <p:cNvPr id="31" name="object 9"/>
          <p:cNvSpPr/>
          <p:nvPr>
            <p:custDataLst>
              <p:tags r:id="rId10"/>
            </p:custDataLst>
          </p:nvPr>
        </p:nvSpPr>
        <p:spPr>
          <a:xfrm>
            <a:off x="676275" y="4421505"/>
            <a:ext cx="433070" cy="47371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p>
            <a:endParaRPr dirty="0"/>
          </a:p>
        </p:txBody>
      </p:sp>
      <p:sp>
        <p:nvSpPr>
          <p:cNvPr id="11" name="文本框 10"/>
          <p:cNvSpPr txBox="1"/>
          <p:nvPr/>
        </p:nvSpPr>
        <p:spPr>
          <a:xfrm>
            <a:off x="1109345" y="4432935"/>
            <a:ext cx="6096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193675" marR="79375" algn="l">
              <a:lnSpc>
                <a:spcPts val="2160"/>
              </a:lnSpc>
            </a:pPr>
            <a:r>
              <a:rPr lang="zh-CN" altLang="en-US" sz="1400" b="1" dirty="0">
                <a:solidFill>
                  <a:srgbClr val="43506C"/>
                </a:solidFill>
                <a:latin typeface="Microsoft YaHei UI" panose="020B0503020204020204" charset="-122"/>
                <a:cs typeface="Microsoft YaHei UI" panose="020B0503020204020204" charset="-122"/>
                <a:sym typeface="+mn-ea"/>
              </a:rPr>
              <a:t>现场服务 </a:t>
            </a:r>
            <a:endParaRPr lang="zh-CN" altLang="en-US" sz="1400" dirty="0">
              <a:latin typeface="Microsoft YaHei UI" panose="020B0503020204020204" charset="-122"/>
              <a:cs typeface="Microsoft YaHei UI" panose="020B0503020204020204" charset="-122"/>
            </a:endParaRPr>
          </a:p>
          <a:p>
            <a:pPr marL="193675" marR="79375" algn="l">
              <a:lnSpc>
                <a:spcPts val="2160"/>
              </a:lnSpc>
            </a:pPr>
            <a:r>
              <a:rPr lang="zh-CN" altLang="en-US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sym typeface="微软雅黑" panose="020B0503020204020204" pitchFamily="34" charset="-122"/>
              </a:rPr>
              <a:t>专项项目现场管理人员项目专项人员</a:t>
            </a:r>
            <a:endParaRPr lang="zh-CN" altLang="en-US" spc="300" dirty="0">
              <a:solidFill>
                <a:schemeClr val="tx1">
                  <a:lumMod val="85000"/>
                  <a:lumOff val="15000"/>
                </a:schemeClr>
              </a:solidFill>
              <a:latin typeface="华文楷体" panose="02010600040101010101" charset="-122"/>
              <a:ea typeface="华文楷体" panose="02010600040101010101" charset="-122"/>
              <a:sym typeface="微软雅黑" panose="020B0503020204020204" pitchFamily="34" charset="-122"/>
            </a:endParaRPr>
          </a:p>
        </p:txBody>
      </p:sp>
      <p:sp>
        <p:nvSpPr>
          <p:cNvPr id="34" name="object 11"/>
          <p:cNvSpPr/>
          <p:nvPr>
            <p:custDataLst>
              <p:tags r:id="rId12"/>
            </p:custDataLst>
          </p:nvPr>
        </p:nvSpPr>
        <p:spPr>
          <a:xfrm>
            <a:off x="676275" y="5361305"/>
            <a:ext cx="432435" cy="53403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p>
            <a:endParaRPr dirty="0"/>
          </a:p>
        </p:txBody>
      </p:sp>
      <p:sp>
        <p:nvSpPr>
          <p:cNvPr id="12" name="文本框 11"/>
          <p:cNvSpPr txBox="1"/>
          <p:nvPr/>
        </p:nvSpPr>
        <p:spPr>
          <a:xfrm>
            <a:off x="1109345" y="5299710"/>
            <a:ext cx="6096000" cy="8953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193675" marR="79375" algn="l">
              <a:lnSpc>
                <a:spcPts val="2160"/>
              </a:lnSpc>
            </a:pPr>
            <a:r>
              <a:rPr lang="zh-CN" altLang="en-US" sz="1400" b="1" dirty="0">
                <a:solidFill>
                  <a:srgbClr val="43506C"/>
                </a:solidFill>
                <a:latin typeface="Microsoft YaHei UI" panose="020B0503020204020204" charset="-122"/>
                <a:cs typeface="Microsoft YaHei UI" panose="020B0503020204020204" charset="-122"/>
                <a:sym typeface="+mn-ea"/>
              </a:rPr>
              <a:t>升级服务 </a:t>
            </a:r>
            <a:endParaRPr lang="zh-CN" altLang="en-US" sz="1400" dirty="0">
              <a:latin typeface="Microsoft YaHei UI" panose="020B0503020204020204" charset="-122"/>
              <a:cs typeface="Microsoft YaHei UI" panose="020B0503020204020204" charset="-122"/>
            </a:endParaRPr>
          </a:p>
          <a:p>
            <a:pPr marL="91440" marR="121285" algn="l">
              <a:lnSpc>
                <a:spcPts val="2160"/>
              </a:lnSpc>
            </a:pPr>
            <a:r>
              <a:rPr lang="zh-CN" altLang="en-US" dirty="0">
                <a:solidFill>
                  <a:srgbClr val="666666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Microsoft YaHei UI" panose="020B0503020204020204" charset="-122"/>
                <a:sym typeface="+mn-ea"/>
              </a:rPr>
              <a:t>  </a:t>
            </a:r>
            <a:r>
              <a:rPr lang="zh-CN" altLang="en-US" dirty="0">
                <a:solidFill>
                  <a:srgbClr val="666666"/>
                </a:solidFill>
                <a:latin typeface="华文楷体" panose="02010600040101010101" charset="-122"/>
                <a:ea typeface="华文楷体" panose="02010600040101010101" charset="-122"/>
                <a:cs typeface="Microsoft YaHei UI" panose="020B0503020204020204" charset="-122"/>
                <a:sym typeface="+mn-ea"/>
              </a:rPr>
              <a:t>可以根据客户需求升级产品及服务</a:t>
            </a:r>
            <a:endParaRPr lang="zh-CN" altLang="en-US" dirty="0">
              <a:solidFill>
                <a:srgbClr val="666666"/>
              </a:solidFill>
              <a:latin typeface="华文楷体" panose="02010600040101010101" charset="-122"/>
              <a:ea typeface="华文楷体" panose="02010600040101010101" charset="-122"/>
              <a:cs typeface="Microsoft YaHei UI" panose="020B0503020204020204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07" b="8907"/>
          <a:stretch>
            <a:fillRect/>
          </a:stretch>
        </p:blipFill>
        <p:spPr>
          <a:xfrm rot="5400000">
            <a:off x="2667000" y="-2667002"/>
            <a:ext cx="6858000" cy="12192003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-1"/>
            <a:ext cx="12192000" cy="4381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-2" y="6419849"/>
            <a:ext cx="12192002" cy="4381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rot="5400000">
            <a:off x="-2828925" y="3209922"/>
            <a:ext cx="6096000" cy="4381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 rot="5400000">
            <a:off x="8924924" y="3181348"/>
            <a:ext cx="6096000" cy="4381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箭头: 五边形 5"/>
          <p:cNvSpPr/>
          <p:nvPr/>
        </p:nvSpPr>
        <p:spPr>
          <a:xfrm>
            <a:off x="438785" y="1955165"/>
            <a:ext cx="11315065" cy="2947670"/>
          </a:xfrm>
          <a:prstGeom prst="homePlate">
            <a:avLst>
              <a:gd name="adj" fmla="val 0"/>
            </a:avLst>
          </a:prstGeom>
          <a:solidFill>
            <a:srgbClr val="C00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3350" marR="2214880">
              <a:lnSpc>
                <a:spcPts val="2655"/>
              </a:lnSpc>
              <a:spcBef>
                <a:spcPts val="1220"/>
              </a:spcBef>
            </a:pPr>
            <a:endParaRPr b="1" dirty="0">
              <a:latin typeface="Microsoft YaHei UI" panose="020B0503020204020204" charset="-122"/>
              <a:ea typeface="Microsoft YaHei UI" panose="020B0503020204020204" charset="-122"/>
              <a:sym typeface="+mn-ea"/>
              <a:hlinkClick r:id="rId2"/>
            </a:endParaRPr>
          </a:p>
          <a:p>
            <a:pPr marL="133350" marR="2214880">
              <a:lnSpc>
                <a:spcPts val="2655"/>
              </a:lnSpc>
              <a:spcBef>
                <a:spcPts val="1220"/>
              </a:spcBef>
            </a:pPr>
            <a:endParaRPr b="1" dirty="0">
              <a:latin typeface="Microsoft YaHei UI" panose="020B0503020204020204" charset="-122"/>
              <a:ea typeface="Microsoft YaHei UI" panose="020B0503020204020204" charset="-122"/>
              <a:sym typeface="+mn-ea"/>
              <a:hlinkClick r:id="rId2"/>
            </a:endParaRPr>
          </a:p>
          <a:p>
            <a:pPr marL="133350" marR="2214880">
              <a:lnSpc>
                <a:spcPts val="2655"/>
              </a:lnSpc>
              <a:spcBef>
                <a:spcPts val="1220"/>
              </a:spcBef>
            </a:pPr>
            <a:endParaRPr b="1" dirty="0">
              <a:latin typeface="Microsoft YaHei UI" panose="020B0503020204020204" charset="-122"/>
              <a:ea typeface="Microsoft YaHei UI" panose="020B0503020204020204" charset="-122"/>
              <a:sym typeface="+mn-ea"/>
              <a:hlinkClick r:id="rId2"/>
            </a:endParaRPr>
          </a:p>
          <a:p>
            <a:pPr marL="133350" marR="2214880">
              <a:lnSpc>
                <a:spcPts val="2655"/>
              </a:lnSpc>
              <a:spcBef>
                <a:spcPts val="1220"/>
              </a:spcBef>
            </a:pPr>
            <a:r>
              <a:rPr b="1" dirty="0">
                <a:latin typeface="Microsoft YaHei UI" panose="020B0503020204020204" charset="-122"/>
                <a:ea typeface="Microsoft YaHei UI" panose="020B0503020204020204" charset="-122"/>
                <a:sym typeface="+mn-ea"/>
                <a:hlinkClick r:id="rId2"/>
              </a:rPr>
              <a:t>地址：</a:t>
            </a:r>
            <a:r>
              <a:rPr lang="zh-CN" altLang="en-US" b="1" u="sng" dirty="0">
                <a:solidFill>
                  <a:srgbClr val="0462C1"/>
                </a:solidFill>
                <a:latin typeface="Microsoft YaHei UI" panose="020B0503020204020204" charset="-122"/>
                <a:ea typeface="Microsoft YaHei UI" panose="020B0503020204020204" charset="-122"/>
                <a:cs typeface="Calibri" panose="020F0502020204030204"/>
                <a:sym typeface="+mn-ea"/>
              </a:rPr>
              <a:t>昆山开发区衡山路</a:t>
            </a:r>
            <a:r>
              <a:rPr lang="en-US" altLang="zh-CN" b="1" u="sng" dirty="0">
                <a:solidFill>
                  <a:srgbClr val="0462C1"/>
                </a:solidFill>
                <a:latin typeface="Microsoft YaHei UI" panose="020B0503020204020204" charset="-122"/>
                <a:ea typeface="Microsoft YaHei UI" panose="020B0503020204020204" charset="-122"/>
                <a:cs typeface="Calibri" panose="020F0502020204030204"/>
                <a:sym typeface="+mn-ea"/>
              </a:rPr>
              <a:t>58</a:t>
            </a:r>
            <a:r>
              <a:rPr lang="zh-CN" altLang="en-US" b="1" u="sng" dirty="0">
                <a:solidFill>
                  <a:srgbClr val="0462C1"/>
                </a:solidFill>
                <a:latin typeface="Microsoft YaHei UI" panose="020B0503020204020204" charset="-122"/>
                <a:ea typeface="Microsoft YaHei UI" panose="020B0503020204020204" charset="-122"/>
                <a:cs typeface="Calibri" panose="020F0502020204030204"/>
                <a:sym typeface="+mn-ea"/>
              </a:rPr>
              <a:t>号琨华国际商业广场</a:t>
            </a:r>
            <a:r>
              <a:rPr lang="en-US" altLang="zh-CN" b="1" u="sng" dirty="0">
                <a:solidFill>
                  <a:srgbClr val="0462C1"/>
                </a:solidFill>
                <a:latin typeface="Microsoft YaHei UI" panose="020B0503020204020204" charset="-122"/>
                <a:ea typeface="Microsoft YaHei UI" panose="020B0503020204020204" charset="-122"/>
                <a:cs typeface="Calibri" panose="020F0502020204030204"/>
                <a:sym typeface="+mn-ea"/>
              </a:rPr>
              <a:t>3</a:t>
            </a:r>
            <a:r>
              <a:rPr lang="zh-CN" altLang="en-US" b="1" u="sng" dirty="0">
                <a:solidFill>
                  <a:srgbClr val="0462C1"/>
                </a:solidFill>
                <a:latin typeface="Microsoft YaHei UI" panose="020B0503020204020204" charset="-122"/>
                <a:ea typeface="Microsoft YaHei UI" panose="020B0503020204020204" charset="-122"/>
                <a:cs typeface="Calibri" panose="020F0502020204030204"/>
                <a:sym typeface="+mn-ea"/>
              </a:rPr>
              <a:t>号楼</a:t>
            </a:r>
            <a:r>
              <a:rPr lang="en-US" altLang="zh-CN" b="1" u="sng" dirty="0">
                <a:solidFill>
                  <a:srgbClr val="0462C1"/>
                </a:solidFill>
                <a:latin typeface="Microsoft YaHei UI" panose="020B0503020204020204" charset="-122"/>
                <a:ea typeface="Microsoft YaHei UI" panose="020B0503020204020204" charset="-122"/>
                <a:cs typeface="Calibri" panose="020F0502020204030204"/>
                <a:sym typeface="+mn-ea"/>
              </a:rPr>
              <a:t>1407</a:t>
            </a:r>
            <a:r>
              <a:rPr lang="zh-CN" altLang="en-US" b="1" u="sng" dirty="0">
                <a:solidFill>
                  <a:srgbClr val="0462C1"/>
                </a:solidFill>
                <a:latin typeface="Microsoft YaHei UI" panose="020B0503020204020204" charset="-122"/>
                <a:ea typeface="Microsoft YaHei UI" panose="020B0503020204020204" charset="-122"/>
                <a:cs typeface="Calibri" panose="020F0502020204030204"/>
                <a:sym typeface="+mn-ea"/>
              </a:rPr>
              <a:t>室</a:t>
            </a:r>
            <a:endParaRPr lang="zh-CN" altLang="en-US" b="1" u="sng" dirty="0">
              <a:solidFill>
                <a:srgbClr val="0462C1"/>
              </a:solidFill>
              <a:latin typeface="Microsoft YaHei UI" panose="020B0503020204020204" charset="-122"/>
              <a:ea typeface="Microsoft YaHei UI" panose="020B0503020204020204" charset="-122"/>
              <a:cs typeface="Calibri" panose="020F0502020204030204"/>
              <a:sym typeface="+mn-ea"/>
            </a:endParaRPr>
          </a:p>
          <a:p>
            <a:pPr marL="133350" marR="2214880">
              <a:lnSpc>
                <a:spcPts val="2655"/>
              </a:lnSpc>
              <a:spcBef>
                <a:spcPts val="1220"/>
              </a:spcBef>
            </a:pPr>
            <a:r>
              <a:rPr lang="zh-CN" altLang="en-US" b="1" u="sng" dirty="0">
                <a:solidFill>
                  <a:srgbClr val="0462C1"/>
                </a:solidFill>
                <a:latin typeface="Microsoft YaHei UI" panose="020B0503020204020204" charset="-122"/>
                <a:ea typeface="Microsoft YaHei UI" panose="020B0503020204020204" charset="-122"/>
                <a:cs typeface="Calibri" panose="020F0502020204030204"/>
                <a:sym typeface="+mn-ea"/>
              </a:rPr>
              <a:t>邮箱：</a:t>
            </a:r>
            <a:r>
              <a:rPr lang="en-US" altLang="zh-CN" b="1" u="sng" dirty="0">
                <a:solidFill>
                  <a:srgbClr val="0462C1"/>
                </a:solidFill>
                <a:latin typeface="Microsoft YaHei UI" panose="020B0503020204020204" charset="-122"/>
                <a:ea typeface="Microsoft YaHei UI" panose="020B0503020204020204" charset="-122"/>
                <a:cs typeface="Calibri" panose="020F0502020204030204"/>
                <a:sym typeface="+mn-ea"/>
              </a:rPr>
              <a:t>834798599@qq.com</a:t>
            </a:r>
            <a:endParaRPr lang="en-US" altLang="zh-CN" b="1" u="sng" dirty="0">
              <a:solidFill>
                <a:srgbClr val="0462C1"/>
              </a:solidFill>
              <a:latin typeface="Microsoft YaHei UI" panose="020B0503020204020204" charset="-122"/>
              <a:ea typeface="Microsoft YaHei UI" panose="020B0503020204020204" charset="-122"/>
              <a:cs typeface="Calibri" panose="020F0502020204030204"/>
              <a:sym typeface="+mn-ea"/>
            </a:endParaRPr>
          </a:p>
          <a:p>
            <a:pPr marL="133350" marR="2214880">
              <a:lnSpc>
                <a:spcPts val="2655"/>
              </a:lnSpc>
              <a:spcBef>
                <a:spcPts val="1220"/>
              </a:spcBef>
            </a:pPr>
            <a:r>
              <a:rPr lang="zh-CN" altLang="en-US" b="1" u="sng" dirty="0">
                <a:solidFill>
                  <a:srgbClr val="0462C1"/>
                </a:solidFill>
                <a:latin typeface="Microsoft YaHei UI" panose="020B0503020204020204" charset="-122"/>
                <a:ea typeface="Microsoft YaHei UI" panose="020B0503020204020204" charset="-122"/>
                <a:cs typeface="Calibri" panose="020F0502020204030204"/>
                <a:sym typeface="+mn-ea"/>
              </a:rPr>
              <a:t>联系人：王绍佩</a:t>
            </a:r>
            <a:r>
              <a:rPr lang="en-US" altLang="zh-CN" b="1" u="sng" dirty="0">
                <a:solidFill>
                  <a:srgbClr val="0462C1"/>
                </a:solidFill>
                <a:latin typeface="Microsoft YaHei UI" panose="020B0503020204020204" charset="-122"/>
                <a:ea typeface="Microsoft YaHei UI" panose="020B0503020204020204" charset="-122"/>
                <a:cs typeface="Calibri" panose="020F0502020204030204"/>
                <a:sym typeface="+mn-ea"/>
              </a:rPr>
              <a:t>   </a:t>
            </a:r>
            <a:r>
              <a:rPr lang="zh-CN" altLang="en-US" b="1" u="sng" dirty="0">
                <a:solidFill>
                  <a:srgbClr val="0462C1"/>
                </a:solidFill>
                <a:latin typeface="Microsoft YaHei UI" panose="020B0503020204020204" charset="-122"/>
                <a:ea typeface="Microsoft YaHei UI" panose="020B0503020204020204" charset="-122"/>
                <a:cs typeface="Calibri" panose="020F0502020204030204"/>
                <a:sym typeface="+mn-ea"/>
              </a:rPr>
              <a:t>职位：</a:t>
            </a:r>
            <a:r>
              <a:rPr lang="zh-CN" altLang="en-US" b="1" u="sng" dirty="0">
                <a:solidFill>
                  <a:srgbClr val="0462C1"/>
                </a:solidFill>
                <a:latin typeface="Microsoft YaHei UI" panose="020B0503020204020204" charset="-122"/>
                <a:ea typeface="Microsoft YaHei UI" panose="020B0503020204020204" charset="-122"/>
                <a:cs typeface="Calibri" panose="020F0502020204030204"/>
                <a:sym typeface="+mn-ea"/>
              </a:rPr>
              <a:t>总经理</a:t>
            </a:r>
            <a:endParaRPr lang="zh-CN" altLang="en-US" b="1" u="sng" dirty="0">
              <a:solidFill>
                <a:srgbClr val="0462C1"/>
              </a:solidFill>
              <a:latin typeface="Microsoft YaHei UI" panose="020B0503020204020204" charset="-122"/>
              <a:ea typeface="Microsoft YaHei UI" panose="020B0503020204020204" charset="-122"/>
              <a:cs typeface="Calibri" panose="020F0502020204030204"/>
              <a:sym typeface="+mn-ea"/>
            </a:endParaRPr>
          </a:p>
          <a:p>
            <a:pPr marL="133350" marR="2214880">
              <a:lnSpc>
                <a:spcPts val="2655"/>
              </a:lnSpc>
              <a:spcBef>
                <a:spcPts val="1220"/>
              </a:spcBef>
            </a:pPr>
            <a:r>
              <a:rPr lang="zh-CN" altLang="en-US" b="1" u="sng" dirty="0">
                <a:solidFill>
                  <a:srgbClr val="0462C1"/>
                </a:solidFill>
                <a:latin typeface="Microsoft YaHei UI" panose="020B0503020204020204" charset="-122"/>
                <a:ea typeface="Microsoft YaHei UI" panose="020B0503020204020204" charset="-122"/>
                <a:cs typeface="Calibri" panose="020F0502020204030204"/>
                <a:sym typeface="+mn-ea"/>
              </a:rPr>
              <a:t>电话：</a:t>
            </a:r>
            <a:r>
              <a:rPr lang="en-US" altLang="zh-CN" b="1" u="sng" dirty="0">
                <a:solidFill>
                  <a:srgbClr val="0462C1"/>
                </a:solidFill>
                <a:latin typeface="Microsoft YaHei UI" panose="020B0503020204020204" charset="-122"/>
                <a:ea typeface="Microsoft YaHei UI" panose="020B0503020204020204" charset="-122"/>
                <a:cs typeface="Calibri" panose="020F0502020204030204"/>
                <a:sym typeface="+mn-ea"/>
              </a:rPr>
              <a:t>18556927767</a:t>
            </a:r>
            <a:endParaRPr lang="en-US" altLang="zh-CN" b="1" u="sng" dirty="0">
              <a:solidFill>
                <a:srgbClr val="0462C1"/>
              </a:solidFill>
              <a:latin typeface="Microsoft YaHei UI" panose="020B0503020204020204" charset="-122"/>
              <a:ea typeface="Microsoft YaHei UI" panose="020B0503020204020204" charset="-122"/>
              <a:cs typeface="Calibri" panose="020F0502020204030204"/>
              <a:sym typeface="+mn-ea"/>
            </a:endParaRPr>
          </a:p>
          <a:p>
            <a:pPr marL="133350" marR="2214880">
              <a:lnSpc>
                <a:spcPts val="2655"/>
              </a:lnSpc>
              <a:spcBef>
                <a:spcPts val="1220"/>
              </a:spcBef>
            </a:pPr>
            <a:r>
              <a:rPr lang="en-US" altLang="zh-CN" b="1" dirty="0">
                <a:solidFill>
                  <a:srgbClr val="0462C1"/>
                </a:solidFill>
                <a:latin typeface="Microsoft YaHei UI" panose="020B0503020204020204" charset="-122"/>
                <a:ea typeface="Microsoft YaHei UI" panose="020B0503020204020204" charset="-122"/>
                <a:cs typeface="Calibri" panose="020F0502020204030204"/>
                <a:sym typeface="+mn-ea"/>
              </a:rPr>
              <a:t>                                                                   </a:t>
            </a:r>
            <a:r>
              <a:rPr lang="zh-CN" altLang="en-US" sz="3200" b="1" dirty="0">
                <a:solidFill>
                  <a:srgbClr val="0462C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感谢您的观看</a:t>
            </a:r>
            <a:endParaRPr lang="zh-CN" altLang="en-US" b="1" dirty="0">
              <a:solidFill>
                <a:srgbClr val="0462C1"/>
              </a:solidFill>
              <a:latin typeface="Microsoft YaHei UI" panose="020B0503020204020204" charset="-122"/>
              <a:ea typeface="Microsoft YaHei UI" panose="020B0503020204020204" charset="-122"/>
              <a:cs typeface="Calibri" panose="020F0502020204030204"/>
              <a:sym typeface="+mn-ea"/>
            </a:endParaRPr>
          </a:p>
          <a:p>
            <a:pPr marL="133350" marR="2214880">
              <a:lnSpc>
                <a:spcPts val="2655"/>
              </a:lnSpc>
              <a:spcBef>
                <a:spcPts val="1220"/>
              </a:spcBef>
            </a:pPr>
            <a:endParaRPr lang="zh-CN" altLang="en-US" b="1" u="sng" dirty="0">
              <a:solidFill>
                <a:srgbClr val="0462C1"/>
              </a:solidFill>
              <a:latin typeface="Microsoft YaHei UI" panose="020B0503020204020204" charset="-122"/>
              <a:ea typeface="Microsoft YaHei UI" panose="020B0503020204020204" charset="-122"/>
              <a:cs typeface="Calibri" panose="020F0502020204030204"/>
              <a:sym typeface="+mn-ea"/>
            </a:endParaRPr>
          </a:p>
          <a:p>
            <a:pPr marL="133350" marR="2214880">
              <a:lnSpc>
                <a:spcPts val="2655"/>
              </a:lnSpc>
              <a:spcBef>
                <a:spcPts val="1220"/>
              </a:spcBef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3816244" y="1955320"/>
            <a:ext cx="4927811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defRPr sz="8000">
                <a:solidFill>
                  <a:schemeClr val="bg1"/>
                </a:solidFill>
                <a:latin typeface="BrushScript BT" panose="03060802040406070304" pitchFamily="66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ctr">
              <a:defRPr/>
            </a:pPr>
            <a:r>
              <a:rPr lang="zh-CN" altLang="en-US" sz="3600" dirty="0">
                <a:latin typeface="方正粗黑宋简体" panose="02000000000000000000" charset="-122"/>
                <a:ea typeface="方正粗黑宋简体" panose="02000000000000000000" charset="-122"/>
                <a:cs typeface="Arial" panose="020B0604020202020204" pitchFamily="34" charset="0"/>
              </a:rPr>
              <a:t>丙晨期待与您携手共进</a:t>
            </a:r>
            <a:endParaRPr lang="zh-CN" altLang="en-US" sz="3600" dirty="0">
              <a:latin typeface="方正粗黑宋简体" panose="02000000000000000000" charset="-122"/>
              <a:ea typeface="方正粗黑宋简体" panose="02000000000000000000" charset="-122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5735" y="2437130"/>
            <a:ext cx="2050415" cy="198437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12.38661417322834,&quot;left&quot;:511.6546456692913,&quot;top&quot;:114.09874015748032,&quot;width&quot;:317.0212598425198}"/>
</p:tagLst>
</file>

<file path=ppt/tags/tag2.xml><?xml version="1.0" encoding="utf-8"?>
<p:tagLst xmlns:p="http://schemas.openxmlformats.org/presentationml/2006/main">
  <p:tag name="KSO_WM_DIAGRAM_VIRTUALLY_FRAME" val="{&quot;height&quot;:312.38661417322834,&quot;left&quot;:511.6546456692913,&quot;top&quot;:114.09874015748032,&quot;width&quot;:317.0212598425198}"/>
</p:tagLst>
</file>

<file path=ppt/tags/tag3.xml><?xml version="1.0" encoding="utf-8"?>
<p:tagLst xmlns:p="http://schemas.openxmlformats.org/presentationml/2006/main">
  <p:tag name="KSO_WM_DIAGRAM_VIRTUALLY_FRAME" val="{&quot;height&quot;:312.38661417322834,&quot;left&quot;:511.6546456692913,&quot;top&quot;:114.09874015748032,&quot;width&quot;:317.0212598425198}"/>
</p:tagLst>
</file>

<file path=ppt/tags/tag4.xml><?xml version="1.0" encoding="utf-8"?>
<p:tagLst xmlns:p="http://schemas.openxmlformats.org/presentationml/2006/main">
  <p:tag name="KSO_WM_DIAGRAM_VIRTUALLY_FRAME" val="{&quot;height&quot;:312.38661417322834,&quot;left&quot;:511.6546456692913,&quot;top&quot;:114.09874015748032,&quot;width&quot;:317.0212598425198}"/>
</p:tagLst>
</file>

<file path=ppt/tags/tag5.xml><?xml version="1.0" encoding="utf-8"?>
<p:tagLst xmlns:p="http://schemas.openxmlformats.org/presentationml/2006/main">
  <p:tag name="KSO_WM_DIAGRAM_VIRTUALLY_FRAME" val="{&quot;height&quot;:312.38661417322834,&quot;left&quot;:511.6546456692913,&quot;top&quot;:114.09874015748032,&quot;width&quot;:317.0212598425198}"/>
</p:tagLst>
</file>

<file path=ppt/tags/tag6.xml><?xml version="1.0" encoding="utf-8"?>
<p:tagLst xmlns:p="http://schemas.openxmlformats.org/presentationml/2006/main">
  <p:tag name="KSO_WM_DIAGRAM_VIRTUALLY_FRAME" val="{&quot;height&quot;:312.38661417322834,&quot;left&quot;:511.6546456692913,&quot;top&quot;:114.09874015748032,&quot;width&quot;:317.0212598425198}"/>
</p:tagLst>
</file>

<file path=ppt/tags/tag7.xml><?xml version="1.0" encoding="utf-8"?>
<p:tagLst xmlns:p="http://schemas.openxmlformats.org/presentationml/2006/main">
  <p:tag name="KSO_WM_DIAGRAM_VIRTUALLY_FRAME" val="{&quot;height&quot;:312.38661417322834,&quot;left&quot;:511.6546456692913,&quot;top&quot;:114.09874015748032,&quot;width&quot;:317.0212598425198}"/>
</p:tagLst>
</file>

<file path=ppt/tags/tag8.xml><?xml version="1.0" encoding="utf-8"?>
<p:tagLst xmlns:p="http://schemas.openxmlformats.org/presentationml/2006/main">
  <p:tag name="KSO_WM_DIAGRAM_VIRTUALLY_FRAME" val="{&quot;height&quot;:312.38661417322834,&quot;left&quot;:511.6546456692913,&quot;top&quot;:114.09874015748032,&quot;width&quot;:317.0212598425198}"/>
</p:tagLst>
</file>

<file path=ppt/tags/tag9.xml><?xml version="1.0" encoding="utf-8"?>
<p:tagLst xmlns:p="http://schemas.openxmlformats.org/presentationml/2006/main">
  <p:tag name="KSO_WM_DIAGRAM_VIRTUALLY_FRAME" val="{&quot;height&quot;:312.38661417322834,&quot;left&quot;:511.6546456692913,&quot;top&quot;:114.09874015748032,&quot;width&quot;:317.0212598425198}"/>
</p:tagLst>
</file>

<file path=ppt/tags/tag10.xml><?xml version="1.0" encoding="utf-8"?>
<p:tagLst xmlns:p="http://schemas.openxmlformats.org/presentationml/2006/main">
  <p:tag name="KSO_WM_DIAGRAM_VIRTUALLY_FRAME" val="{&quot;height&quot;:312.38661417322834,&quot;left&quot;:511.6546456692913,&quot;top&quot;:114.09874015748032,&quot;width&quot;:317.0212598425198}"/>
</p:tagLst>
</file>

<file path=ppt/tags/tag11.xml><?xml version="1.0" encoding="utf-8"?>
<p:tagLst xmlns:p="http://schemas.openxmlformats.org/presentationml/2006/main">
  <p:tag name="KSO_WM_DIAGRAM_VIRTUALLY_FRAME" val="{&quot;height&quot;:312.38661417322834,&quot;left&quot;:511.6546456692913,&quot;top&quot;:114.09874015748032,&quot;width&quot;:317.0212598425198}"/>
</p:tagLst>
</file>

<file path=ppt/tags/tag12.xml><?xml version="1.0" encoding="utf-8"?>
<p:tagLst xmlns:p="http://schemas.openxmlformats.org/presentationml/2006/main">
  <p:tag name="KSO_WM_DIAGRAM_VIRTUALLY_FRAME" val="{&quot;height&quot;:312.38661417322834,&quot;left&quot;:511.6546456692913,&quot;top&quot;:114.09874015748032,&quot;width&quot;:317.0212598425198}"/>
</p:tagLst>
</file>

<file path=ppt/tags/tag13.xml><?xml version="1.0" encoding="utf-8"?>
<p:tagLst xmlns:p="http://schemas.openxmlformats.org/presentationml/2006/main">
  <p:tag name="KSO_WM_DIAGRAM_VIRTUALLY_FRAME" val="{&quot;height&quot;:312.38661417322834,&quot;left&quot;:511.6546456692913,&quot;top&quot;:114.09874015748032,&quot;width&quot;:317.0212598425198}"/>
</p:tagLst>
</file>

<file path=ppt/tags/tag14.xml><?xml version="1.0" encoding="utf-8"?>
<p:tagLst xmlns:p="http://schemas.openxmlformats.org/presentationml/2006/main">
  <p:tag name="KSO_WM_DIAGRAM_VIRTUALLY_FRAME" val="{&quot;height&quot;:312.38661417322834,&quot;left&quot;:511.6546456692913,&quot;top&quot;:114.09874015748032,&quot;width&quot;:317.0212598425198}"/>
</p:tagLst>
</file>

<file path=ppt/tags/tag15.xml><?xml version="1.0" encoding="utf-8"?>
<p:tagLst xmlns:p="http://schemas.openxmlformats.org/presentationml/2006/main">
  <p:tag name="KSO_WM_DIAGRAM_VIRTUALLY_FRAME" val="{&quot;height&quot;:312.38661417322834,&quot;left&quot;:511.6546456692913,&quot;top&quot;:114.09874015748032,&quot;width&quot;:317.0212598425198}"/>
</p:tagLst>
</file>

<file path=ppt/tags/tag16.xml><?xml version="1.0" encoding="utf-8"?>
<p:tagLst xmlns:p="http://schemas.openxmlformats.org/presentationml/2006/main">
  <p:tag name="KSO_WM_DIAGRAM_VIRTUALLY_FRAME" val="{&quot;height&quot;:312.38661417322834,&quot;left&quot;:511.6546456692913,&quot;top&quot;:114.09874015748032,&quot;width&quot;:317.0212598425198}"/>
</p:tagLst>
</file>

<file path=ppt/tags/tag17.xml><?xml version="1.0" encoding="utf-8"?>
<p:tagLst xmlns:p="http://schemas.openxmlformats.org/presentationml/2006/main">
  <p:tag name="KSO_WM_DIAGRAM_VIRTUALLY_FRAME" val="{&quot;height&quot;:312.38661417322834,&quot;left&quot;:511.6546456692913,&quot;top&quot;:114.09874015748032,&quot;width&quot;:317.0212598425198}"/>
</p:tagLst>
</file>

<file path=ppt/tags/tag18.xml><?xml version="1.0" encoding="utf-8"?>
<p:tagLst xmlns:p="http://schemas.openxmlformats.org/presentationml/2006/main">
  <p:tag name="KSO_WM_DIAGRAM_VIRTUALLY_FRAME" val="{&quot;height&quot;:312.38661417322834,&quot;left&quot;:511.6546456692913,&quot;top&quot;:114.09874015748032,&quot;width&quot;:317.0212598425198}"/>
</p:tagLst>
</file>

<file path=ppt/tags/tag19.xml><?xml version="1.0" encoding="utf-8"?>
<p:tagLst xmlns:p="http://schemas.openxmlformats.org/presentationml/2006/main">
  <p:tag name="KSO_WM_DIAGRAM_VIRTUALLY_FRAME" val="{&quot;height&quot;:386.2049606299213,&quot;left&quot;:66.13070866141733,&quot;top&quot;:78.66629921259842,&quot;width&quot;:623.4925196850394}"/>
</p:tagLst>
</file>

<file path=ppt/tags/tag20.xml><?xml version="1.0" encoding="utf-8"?>
<p:tagLst xmlns:p="http://schemas.openxmlformats.org/presentationml/2006/main">
  <p:tag name="KSO_WM_DIAGRAM_VIRTUALLY_FRAME" val="{&quot;height&quot;:386.2049606299213,&quot;left&quot;:66.13070866141733,&quot;top&quot;:78.66629921259842,&quot;width&quot;:623.4925196850394}"/>
</p:tagLst>
</file>

<file path=ppt/tags/tag21.xml><?xml version="1.0" encoding="utf-8"?>
<p:tagLst xmlns:p="http://schemas.openxmlformats.org/presentationml/2006/main">
  <p:tag name="KSO_WM_DIAGRAM_VIRTUALLY_FRAME" val="{&quot;height&quot;:386.2049606299213,&quot;left&quot;:66.13070866141733,&quot;top&quot;:78.66629921259842,&quot;width&quot;:623.4925196850394}"/>
</p:tagLst>
</file>

<file path=ppt/tags/tag22.xml><?xml version="1.0" encoding="utf-8"?>
<p:tagLst xmlns:p="http://schemas.openxmlformats.org/presentationml/2006/main">
  <p:tag name="KSO_WM_DIAGRAM_VIRTUALLY_FRAME" val="{&quot;height&quot;:386.2049606299213,&quot;left&quot;:66.13070866141733,&quot;top&quot;:78.66629921259842,&quot;width&quot;:623.4925196850394}"/>
</p:tagLst>
</file>

<file path=ppt/tags/tag23.xml><?xml version="1.0" encoding="utf-8"?>
<p:tagLst xmlns:p="http://schemas.openxmlformats.org/presentationml/2006/main">
  <p:tag name="KSO_WM_DIAGRAM_VIRTUALLY_FRAME" val="{&quot;height&quot;:386.2049606299213,&quot;left&quot;:66.13070866141733,&quot;top&quot;:78.66629921259842,&quot;width&quot;:623.4925196850394}"/>
</p:tagLst>
</file>

<file path=ppt/tags/tag24.xml><?xml version="1.0" encoding="utf-8"?>
<p:tagLst xmlns:p="http://schemas.openxmlformats.org/presentationml/2006/main">
  <p:tag name="KSO_WM_DIAGRAM_VIRTUALLY_FRAME" val="{&quot;height&quot;:386.2049606299213,&quot;left&quot;:66.13070866141733,&quot;top&quot;:78.66629921259842,&quot;width&quot;:623.4925196850394}"/>
</p:tagLst>
</file>

<file path=ppt/tags/tag25.xml><?xml version="1.0" encoding="utf-8"?>
<p:tagLst xmlns:p="http://schemas.openxmlformats.org/presentationml/2006/main">
  <p:tag name="KSO_WM_DIAGRAM_VIRTUALLY_FRAME" val="{&quot;height&quot;:386.2049606299213,&quot;left&quot;:66.13070866141733,&quot;top&quot;:78.66629921259842,&quot;width&quot;:623.4925196850394}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1729_1*i*1"/>
  <p:tag name="KSO_WM_TEMPLATE_CATEGORY" val="custom"/>
  <p:tag name="KSO_WM_TEMPLATE_INDEX" val="20231729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27.xml><?xml version="1.0" encoding="utf-8"?>
<p:tagLst xmlns:p="http://schemas.openxmlformats.org/presentationml/2006/main">
  <p:tag name="KSO_WM_UNIT_VALUE" val="1020*102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1729_1*d*1"/>
  <p:tag name="KSO_WM_TEMPLATE_CATEGORY" val="custom"/>
  <p:tag name="KSO_WM_TEMPLATE_INDEX" val="20231729"/>
  <p:tag name="KSO_WM_UNIT_LAYERLEVEL" val="1"/>
  <p:tag name="KSO_WM_TAG_VERSION" val="3.0"/>
  <p:tag name="KSO_WM_BEAUTIFY_FLAG" val="#wm#"/>
  <p:tag name="KSO_WM_UNIT_PICTURE_SUBTYPE" val="b"/>
  <p:tag name="KSO_WM_UNIT_FILL_FORE_SCHEMECOLOR_INDEX" val="5"/>
  <p:tag name="KSO_WM_UNIT_FILL_TYPE" val="1"/>
  <p:tag name="KSO_WM_UNIT_LINE_FORE_SCHEMECOLOR_INDEX" val="5"/>
  <p:tag name="KSO_WM_UNIT_LINE_FILL_TYPE" val="2"/>
  <p:tag name="KSO_WM_UNIT_USESOURCEFORMAT_APPLY" val="0"/>
</p:tagLst>
</file>

<file path=ppt/tags/tag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3*l_h_f*1_2_1"/>
  <p:tag name="KSO_WM_TEMPLATE_CATEGORY" val="diagram"/>
  <p:tag name="KSO_WM_TEMPLATE_INDEX" val="2023168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1"/>
  <p:tag name="KSO_WM_DIAGRAM_VIRTUALLY_FRAME" val="{&quot;height&quot;:390.6803283691406,&quot;left&quot;:374.91988188976376,&quot;top&quot;:106.28625313826433,&quot;width&quot;:5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TEXT_FILL_FORE_SCHEMECOLOR_INDEX" val="1"/>
  <p:tag name="KSO_WM_UNIT_TEXT_FILL_TYPE" val="1"/>
  <p:tag name="KSO_WM_UNIT_PRESET_TEXT" val="单击此处输入你的项正文，文字是您思想的提炼，请尽量言简意赅的阐述观点。单击此处输入你的项正文，请言简意赅的阐述观点。"/>
  <p:tag name="KSO_WM_UNIT_USESOURCEFORMAT_APPLY" val="0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3*l_h_a*1_2_1"/>
  <p:tag name="KSO_WM_TEMPLATE_CATEGORY" val="diagram"/>
  <p:tag name="KSO_WM_TEMPLATE_INDEX" val="20231687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1"/>
  <p:tag name="KSO_WM_DIAGRAM_VIRTUALLY_FRAME" val="{&quot;height&quot;:390.6803283691406,&quot;left&quot;:374.91988188976376,&quot;top&quot;:106.28625313826433,&quot;width&quot;:5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TEXT_FILL_FORE_SCHEMECOLOR_INDEX" val="1"/>
  <p:tag name="KSO_WM_UNIT_TEXT_FILL_TYPE" val="1"/>
  <p:tag name="KSO_WM_UNIT_PRESET_TEXT" val="单击此处添加标题"/>
  <p:tag name="KSO_WM_UNIT_USESOURCEFORMAT_APPLY" val="0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3*l_h_f*1_1_1"/>
  <p:tag name="KSO_WM_TEMPLATE_CATEGORY" val="diagram"/>
  <p:tag name="KSO_WM_TEMPLATE_INDEX" val="2023168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1"/>
  <p:tag name="KSO_WM_DIAGRAM_VIRTUALLY_FRAME" val="{&quot;height&quot;:390.6803283691406,&quot;left&quot;:374.91988188976376,&quot;top&quot;:106.28625313826433,&quot;width&quot;:5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TEXT_FILL_FORE_SCHEMECOLOR_INDEX" val="1"/>
  <p:tag name="KSO_WM_UNIT_TEXT_FILL_TYPE" val="1"/>
  <p:tag name="KSO_WM_UNIT_PRESET_TEXT" val="单击此处输入你的项正文，文字是您思想的提炼，请尽量言简意赅的阐述观点。单击此处输入你的项正文，请言简意赅的阐述观点。"/>
  <p:tag name="KSO_WM_UNIT_USESOURCEFORMAT_APPLY" val="0"/>
</p:tagLst>
</file>

<file path=ppt/tags/tag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3*l_h_a*1_1_1"/>
  <p:tag name="KSO_WM_TEMPLATE_CATEGORY" val="diagram"/>
  <p:tag name="KSO_WM_TEMPLATE_INDEX" val="20231687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1"/>
  <p:tag name="KSO_WM_DIAGRAM_VIRTUALLY_FRAME" val="{&quot;height&quot;:390.6803283691406,&quot;left&quot;:374.91988188976376,&quot;top&quot;:106.28625313826433,&quot;width&quot;:5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TEXT_FILL_FORE_SCHEMECOLOR_INDEX" val="1"/>
  <p:tag name="KSO_WM_UNIT_TEXT_FILL_TYPE" val="1"/>
  <p:tag name="KSO_WM_UNIT_PRESET_TEXT" val="单击此处添加标题"/>
  <p:tag name="KSO_WM_UNIT_USESOURCEFORMAT_APPLY" val="0"/>
</p:tagLst>
</file>

<file path=ppt/tags/tag32.xml><?xml version="1.0" encoding="utf-8"?>
<p:tagLst xmlns:p="http://schemas.openxmlformats.org/presentationml/2006/main">
  <p:tag name="KSO_WM_SLIDE_ID" val="custom20231729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1729"/>
  <p:tag name="KSO_WM_SLIDE_TYPE" val="text"/>
  <p:tag name="KSO_WM_SLIDE_SUBTYPE" val="picTxt"/>
  <p:tag name="KSO_WM_SLIDE_SIZE" val="482.14*310.946"/>
  <p:tag name="KSO_WM_SLIDE_POSITION" val="386.85*169.457"/>
  <p:tag name="KSO_WM_SLIDE_LAYOUT" val="a_d_l"/>
  <p:tag name="KSO_WM_SLIDE_LAYOUT_CNT" val="1_1_1"/>
  <p:tag name="KSO_WM_SPECIAL_SOURCE" val="bdnull"/>
  <p:tag name="KSO_WM_DIAGRAM_GROUP_CODE" val="l1-1"/>
  <p:tag name="KSO_WM_SLIDE_DIAGTYPE" val="l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3551_1*i*2"/>
  <p:tag name="KSO_WM_TEMPLATE_CATEGORY" val="custom"/>
  <p:tag name="KSO_WM_TEMPLATE_INDEX" val="20233551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3"/>
  <p:tag name="KSO_WM_UNIT_ID" val="custom20233551_1*i*3"/>
  <p:tag name="KSO_WM_TEMPLATE_CATEGORY" val="custom"/>
  <p:tag name="KSO_WM_TEMPLATE_INDEX" val="20233551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4"/>
  <p:tag name="KSO_WM_UNIT_ID" val="custom20233551_1*i*4"/>
  <p:tag name="KSO_WM_TEMPLATE_CATEGORY" val="custom"/>
  <p:tag name="KSO_WM_TEMPLATE_INDEX" val="20233551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6.xml><?xml version="1.0" encoding="utf-8"?>
<p:tagLst xmlns:p="http://schemas.openxmlformats.org/presentationml/2006/main">
  <p:tag name="KSO_WM_UNIT_VALUE" val="1455*214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3551_1*d*1"/>
  <p:tag name="KSO_WM_TEMPLATE_CATEGORY" val="custom"/>
  <p:tag name="KSO_WM_TEMPLATE_INDEX" val="20233551"/>
  <p:tag name="KSO_WM_UNIT_LAYERLEVEL" val="1"/>
  <p:tag name="KSO_WM_TAG_VERSION" val="3.0"/>
  <p:tag name="KSO_WM_BEAUTIFY_FLAG" val="#wm#"/>
  <p:tag name="KSO_WM_UNIT_PICTURE_SUBTYPE" val="a"/>
  <p:tag name="KSO_WM_UNIT_USESOURCEFORMAT_APPLY" val="0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237_1*l_h_f*1_1_1"/>
  <p:tag name="KSO_WM_TEMPLATE_CATEGORY" val="diagram"/>
  <p:tag name="KSO_WM_TEMPLATE_INDEX" val="2023323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&#10;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根据需要可酌情增减文字，以便观者准确地理解您传达的思想。"/>
  <p:tag name="KSO_WM_DIAGRAM_MAX_ITEMCNT" val="1"/>
  <p:tag name="KSO_WM_DIAGRAM_MIN_ITEMCNT" val="1"/>
  <p:tag name="KSO_WM_DIAGRAM_VIRTUALLY_FRAME" val="{&quot;height&quot;:438.00685314268577,&quot;left&quot;:52.94999389648437,&quot;top&quot;:61.9,&quot;width&quot;:399.70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USESOURCEFORMAT_APPLY" val="0"/>
</p:tagLst>
</file>

<file path=ppt/tags/tag38.xml><?xml version="1.0" encoding="utf-8"?>
<p:tagLst xmlns:p="http://schemas.openxmlformats.org/presentationml/2006/main">
  <p:tag name="KSO_WM_SLIDE_ID" val="custom20233551_1"/>
  <p:tag name="KSO_WM_TEMPLATE_SUBCATEGORY" val="0"/>
  <p:tag name="KSO_WM_TEMPLATE_MASTER_TYPE" val="0"/>
  <p:tag name="KSO_WM_TEMPLATE_COLOR_TYPE" val="0"/>
  <p:tag name="KSO_WM_SLIDE_ITEM_CNT" val="1"/>
  <p:tag name="KSO_WM_SLIDE_INDEX" val="1"/>
  <p:tag name="KSO_WM_TAG_VERSION" val="3.0"/>
  <p:tag name="KSO_WM_BEAUTIFY_FLAG" val="#wm#"/>
  <p:tag name="KSO_WM_TEMPLATE_CATEGORY" val="custom"/>
  <p:tag name="KSO_WM_TEMPLATE_INDEX" val="20231729"/>
  <p:tag name="KSO_WM_SLIDE_TYPE" val="text"/>
  <p:tag name="KSO_WM_SLIDE_SUBTYPE" val="picTxt"/>
  <p:tag name="KSO_WM_SLIDE_SIZE" val="399.7*302.8"/>
  <p:tag name="KSO_WM_SLIDE_POSITION" val="52.95*197.107"/>
  <p:tag name="KSO_WM_SLIDE_LAYOUT" val="a_d_l"/>
  <p:tag name="KSO_WM_SLIDE_LAYOUT_CNT" val="1_1_1"/>
  <p:tag name="KSO_WM_SPECIAL_SOURCE" val="bdnull"/>
  <p:tag name="KSO_WM_DIAGRAM_GROUP_CODE" val="l1-1"/>
  <p:tag name="KSO_WM_SLIDE_DIAGTYPE" val="l"/>
</p:tagLst>
</file>

<file path=ppt/tags/tag39.xml><?xml version="1.0" encoding="utf-8"?>
<p:tagLst xmlns:p="http://schemas.openxmlformats.org/presentationml/2006/main">
  <p:tag name="KSO_WM_UNIT_VALUE" val="1904*176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2469_1*d*1"/>
  <p:tag name="KSO_WM_TEMPLATE_CATEGORY" val="custom"/>
  <p:tag name="KSO_WM_TEMPLATE_INDEX" val="20232469"/>
  <p:tag name="KSO_WM_UNIT_LAYERLEVEL" val="1"/>
  <p:tag name="KSO_WM_TAG_VERSION" val="3.0"/>
  <p:tag name="KSO_WM_BEAUTIFY_FLAG" val="#wm#"/>
  <p:tag name="KSO_WM_UNIT_PICTURE_SUBTYPE" val="b"/>
  <p:tag name="KSO_WM_UNIT_FILL_FORE_SCHEMECOLOR_INDEX" val="5"/>
  <p:tag name="KSO_WM_UNIT_FILL_TYPE" val="1"/>
  <p:tag name="KSO_WM_UNIT_LINE_FORE_SCHEMECOLOR_INDEX" val="5"/>
  <p:tag name="KSO_WM_UNIT_LINE_FILL_TYPE" val="2"/>
  <p:tag name="KSO_WM_UNIT_USESOURCEFORMAT_APPLY" val="0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TEMPLATE_INDEX" val="20232469"/>
  <p:tag name="KSO_WM_UNIT_ID" val="custom20232469_1*a*1"/>
  <p:tag name="KSO_WM_UNIT_TEXT_TYPE" val="1"/>
  <p:tag name="KSO_WM_UNIT_TEXT_FILL_FORE_SCHEMECOLOR_INDEX" val="13"/>
  <p:tag name="KSO_WM_UNIT_TEXT_FILL_TYPE" val="1"/>
  <p:tag name="KSO_WM_UNIT_USESOURCEFORMAT_APPLY" val="0"/>
  <p:tag name="KSO_WM_UNIT_PRESET_TEXT" val="单击此处添加标题内容"/>
</p:tagLst>
</file>

<file path=ppt/tags/tag41.xml><?xml version="1.0" encoding="utf-8"?>
<p:tagLst xmlns:p="http://schemas.openxmlformats.org/presentationml/2006/main">
  <p:tag name="KSO_WM_DIAGRAM_VIRTUALLY_FRAME" val="{&quot;height&quot;:273.296062992126,&quot;left&quot;:38.42393700787402,&quot;top&quot;:145,&quot;width&quot;:881.0337007874016}"/>
</p:tagLst>
</file>

<file path=ppt/tags/tag42.xml><?xml version="1.0" encoding="utf-8"?>
<p:tagLst xmlns:p="http://schemas.openxmlformats.org/presentationml/2006/main">
  <p:tag name="KSO_WM_DIAGRAM_VIRTUALLY_FRAME" val="{&quot;height&quot;:273.296062992126,&quot;left&quot;:38.42393700787402,&quot;top&quot;:145,&quot;width&quot;:881.0337007874016}"/>
</p:tagLst>
</file>

<file path=ppt/tags/tag43.xml><?xml version="1.0" encoding="utf-8"?>
<p:tagLst xmlns:p="http://schemas.openxmlformats.org/presentationml/2006/main">
  <p:tag name="KSO_WM_DIAGRAM_VIRTUALLY_FRAME" val="{&quot;height&quot;:273.296062992126,&quot;left&quot;:38.42393700787402,&quot;top&quot;:145,&quot;width&quot;:881.0337007874016}"/>
</p:tagLst>
</file>

<file path=ppt/tags/tag44.xml><?xml version="1.0" encoding="utf-8"?>
<p:tagLst xmlns:p="http://schemas.openxmlformats.org/presentationml/2006/main">
  <p:tag name="KSO_WM_DIAGRAM_VIRTUALLY_FRAME" val="{&quot;height&quot;:273.296062992126,&quot;left&quot;:38.42393700787402,&quot;top&quot;:145,&quot;width&quot;:881.0337007874016}"/>
</p:tagLst>
</file>

<file path=ppt/tags/tag45.xml><?xml version="1.0" encoding="utf-8"?>
<p:tagLst xmlns:p="http://schemas.openxmlformats.org/presentationml/2006/main">
  <p:tag name="KSO_WM_DIAGRAM_VIRTUALLY_FRAME" val="{&quot;height&quot;:273.296062992126,&quot;left&quot;:38.42393700787402,&quot;top&quot;:145,&quot;width&quot;:881.0337007874016}"/>
</p:tagLst>
</file>

<file path=ppt/tags/tag46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450*328.32"/>
  <p:tag name="KSO_WM_SLIDE_POSITION" val="55.1*142.34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1729"/>
  <p:tag name="KSO_WM_TEMPLATE_SUBCATEGORY" val="0"/>
  <p:tag name="KSO_WM_SLIDE_INDEX" val="1"/>
  <p:tag name="KSO_WM_TAG_VERSION" val="3.0"/>
  <p:tag name="KSO_WM_SLIDE_ID" val="custom20232469_1"/>
  <p:tag name="KSO_WM_SLIDE_ITEM_CNT" val="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2139</Words>
  <Application>WPS 演示</Application>
  <PresentationFormat>宽屏</PresentationFormat>
  <Paragraphs>177</Paragraphs>
  <Slides>23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43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67" baseType="lpstr">
      <vt:lpstr>Arial</vt:lpstr>
      <vt:lpstr>宋体</vt:lpstr>
      <vt:lpstr>Wingdings</vt:lpstr>
      <vt:lpstr>微软雅黑</vt:lpstr>
      <vt:lpstr>DIN Mittelschrift Std</vt:lpstr>
      <vt:lpstr>Segoe Print</vt:lpstr>
      <vt:lpstr>Times New Roman</vt:lpstr>
      <vt:lpstr>方正兰亭纤黑简体</vt:lpstr>
      <vt:lpstr>黑体</vt:lpstr>
      <vt:lpstr>Roboto</vt:lpstr>
      <vt:lpstr>Open Sans</vt:lpstr>
      <vt:lpstr>Calibri</vt:lpstr>
      <vt:lpstr>Arial Unicode MS</vt:lpstr>
      <vt:lpstr>等线</vt:lpstr>
      <vt:lpstr>Lato</vt:lpstr>
      <vt:lpstr>PingFang SC</vt:lpstr>
      <vt:lpstr>BrushScript BT</vt:lpstr>
      <vt:lpstr>Brush Script MT</vt:lpstr>
      <vt:lpstr>Arial Black</vt:lpstr>
      <vt:lpstr>方正细圆简体</vt:lpstr>
      <vt:lpstr>Microsoft YaHei UI</vt:lpstr>
      <vt:lpstr>微软雅黑 Light</vt:lpstr>
      <vt:lpstr>方正仿宋简体</vt:lpstr>
      <vt:lpstr>方正楷体简体</vt:lpstr>
      <vt:lpstr>方正粗黑宋简体</vt:lpstr>
      <vt:lpstr>华文楷体</vt:lpstr>
      <vt:lpstr>华文琥珀</vt:lpstr>
      <vt:lpstr>华文细黑</vt:lpstr>
      <vt:lpstr>华文彩云</vt:lpstr>
      <vt:lpstr>华文宋体</vt:lpstr>
      <vt:lpstr>Microsoft JhengHei UI</vt:lpstr>
      <vt:lpstr>Malgun Gothic</vt:lpstr>
      <vt:lpstr>Microsoft JhengHei Light</vt:lpstr>
      <vt:lpstr>方正姚体</vt:lpstr>
      <vt:lpstr>Calibri</vt:lpstr>
      <vt:lpstr>MS Gothic</vt:lpstr>
      <vt:lpstr>等线 Light</vt:lpstr>
      <vt:lpstr>汉仪陆行繁</vt:lpstr>
      <vt:lpstr>隶书</vt:lpstr>
      <vt:lpstr>汉仪褚楷繁</vt:lpstr>
      <vt:lpstr>汉仪智楷繁</vt:lpstr>
      <vt:lpstr>楷体</vt:lpstr>
      <vt:lpstr>方正舒体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单击此处添加标题</vt:lpstr>
      <vt:lpstr>添加标题内容</vt:lpstr>
      <vt:lpstr>单击此处添加标题内容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仝颜搏</cp:lastModifiedBy>
  <cp:revision>154</cp:revision>
  <dcterms:created xsi:type="dcterms:W3CDTF">2019-12-16T09:22:00Z</dcterms:created>
  <dcterms:modified xsi:type="dcterms:W3CDTF">2025-01-03T02:01:09Z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2052-12.1.0.18912</vt:lpwstr>
  </property>
  <property fmtid="{D5CDD505-2E9C-101B-9397-08002B2CF9AE}" pid="3" name="KSOTemplateUUID">
    <vt:lpwstr>v1.0_mb_s34ckRF5LIHN0FrKj4WAWg==</vt:lpwstr>
  </property>
  <property fmtid="{D5CDD505-2E9C-101B-9397-08002B2CF9AE}" pid="4" name="ICV">
    <vt:lpwstr>9C0187F19A37482BBDA5234E0CF5F3AC_11</vt:lpwstr>
  </property>
</Properties>
</file>